
<file path=[Content_Types].xml><?xml version="1.0" encoding="utf-8"?>
<Types xmlns="http://schemas.openxmlformats.org/package/2006/content-types">
  <Default ContentType="image/jpeg" Extension="jpg"/>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168">
          <p15:clr>
            <a:srgbClr val="A4A3A4"/>
          </p15:clr>
        </p15:guide>
      </p15:sldGuideLst>
    </p:ext>
    <p:ext uri="http://customooxmlschemas.google.com/">
      <go:slidesCustomData xmlns:go="http://customooxmlschemas.google.com/" r:id="rId14" roundtripDataSignature="AMtx7mi6/h/KwmxJUUKSOP8cHCT4hsUs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10"/>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0"/>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0"/>
          <p:cNvSpPr txBox="1"/>
          <p:nvPr>
            <p:ph type="ctrTitle"/>
          </p:nvPr>
        </p:nvSpPr>
        <p:spPr>
          <a:xfrm>
            <a:off x="822960" y="758952"/>
            <a:ext cx="75438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0"/>
          <p:cNvSpPr txBox="1"/>
          <p:nvPr>
            <p:ph idx="1" type="subTitle"/>
          </p:nvPr>
        </p:nvSpPr>
        <p:spPr>
          <a:xfrm>
            <a:off x="825038" y="4455621"/>
            <a:ext cx="75438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10"/>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10"/>
          <p:cNvCxnSpPr/>
          <p:nvPr/>
        </p:nvCxnSpPr>
        <p:spPr>
          <a:xfrm>
            <a:off x="905744" y="4343400"/>
            <a:ext cx="740664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79" name="Shape 79"/>
        <p:cNvGrpSpPr/>
        <p:nvPr/>
      </p:nvGrpSpPr>
      <p:grpSpPr>
        <a:xfrm>
          <a:off x="0" y="0"/>
          <a:ext cx="0" cy="0"/>
          <a:chOff x="0" y="0"/>
          <a:chExt cx="0" cy="0"/>
        </a:xfrm>
      </p:grpSpPr>
      <p:sp>
        <p:nvSpPr>
          <p:cNvPr id="80" name="Google Shape;80;p19"/>
          <p:cNvSpPr/>
          <p:nvPr/>
        </p:nvSpPr>
        <p:spPr>
          <a:xfrm>
            <a:off x="13" y="0"/>
            <a:ext cx="3038093"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9"/>
          <p:cNvSpPr/>
          <p:nvPr/>
        </p:nvSpPr>
        <p:spPr>
          <a:xfrm>
            <a:off x="3030053" y="0"/>
            <a:ext cx="48006"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9"/>
          <p:cNvSpPr txBox="1"/>
          <p:nvPr>
            <p:ph type="title"/>
          </p:nvPr>
        </p:nvSpPr>
        <p:spPr>
          <a:xfrm>
            <a:off x="342900" y="594359"/>
            <a:ext cx="24003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9"/>
          <p:cNvSpPr txBox="1"/>
          <p:nvPr>
            <p:ph idx="1" type="body"/>
          </p:nvPr>
        </p:nvSpPr>
        <p:spPr>
          <a:xfrm>
            <a:off x="3460237" y="731520"/>
            <a:ext cx="5009393"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4" name="Google Shape;84;p19"/>
          <p:cNvSpPr txBox="1"/>
          <p:nvPr>
            <p:ph idx="2" type="body"/>
          </p:nvPr>
        </p:nvSpPr>
        <p:spPr>
          <a:xfrm>
            <a:off x="342900" y="2926080"/>
            <a:ext cx="24003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5" name="Google Shape;85;p19"/>
          <p:cNvSpPr txBox="1"/>
          <p:nvPr>
            <p:ph idx="10" type="dt"/>
          </p:nvPr>
        </p:nvSpPr>
        <p:spPr>
          <a:xfrm>
            <a:off x="349134" y="6459786"/>
            <a:ext cx="196388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9"/>
          <p:cNvSpPr txBox="1"/>
          <p:nvPr>
            <p:ph idx="11" type="ftr"/>
          </p:nvPr>
        </p:nvSpPr>
        <p:spPr>
          <a:xfrm>
            <a:off x="3600450" y="6459786"/>
            <a:ext cx="34861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9"/>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8" name="Shape 88"/>
        <p:cNvGrpSpPr/>
        <p:nvPr/>
      </p:nvGrpSpPr>
      <p:grpSpPr>
        <a:xfrm>
          <a:off x="0" y="0"/>
          <a:ext cx="0" cy="0"/>
          <a:chOff x="0" y="0"/>
          <a:chExt cx="0" cy="0"/>
        </a:xfrm>
      </p:grpSpPr>
      <p:sp>
        <p:nvSpPr>
          <p:cNvPr id="89" name="Google Shape;89;p20"/>
          <p:cNvSpPr/>
          <p:nvPr/>
        </p:nvSpPr>
        <p:spPr>
          <a:xfrm>
            <a:off x="0" y="4953000"/>
            <a:ext cx="9141619"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0"/>
          <p:cNvSpPr/>
          <p:nvPr/>
        </p:nvSpPr>
        <p:spPr>
          <a:xfrm>
            <a:off x="12" y="491507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0"/>
          <p:cNvSpPr txBox="1"/>
          <p:nvPr>
            <p:ph type="title"/>
          </p:nvPr>
        </p:nvSpPr>
        <p:spPr>
          <a:xfrm>
            <a:off x="822960" y="5074920"/>
            <a:ext cx="7589520"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92" name="Google Shape;92;p20"/>
          <p:cNvPicPr preferRelativeResize="0"/>
          <p:nvPr>
            <p:ph idx="2" type="pic"/>
          </p:nvPr>
        </p:nvPicPr>
        <p:blipFill/>
        <p:spPr>
          <a:xfrm>
            <a:off x="12" y="0"/>
            <a:ext cx="9143989" cy="4915076"/>
          </a:xfrm>
          <a:prstGeom prst="rect">
            <a:avLst/>
          </a:prstGeom>
          <a:blipFill rotWithShape="1">
            <a:blip r:embed="rId2">
              <a:alphaModFix/>
            </a:blip>
            <a:stretch>
              <a:fillRect b="0" l="0" r="0" t="0"/>
            </a:stretch>
          </a:blipFill>
          <a:ln>
            <a:noFill/>
          </a:ln>
        </p:spPr>
      </p:pic>
      <p:sp>
        <p:nvSpPr>
          <p:cNvPr id="93" name="Google Shape;93;p20"/>
          <p:cNvSpPr txBox="1"/>
          <p:nvPr>
            <p:ph idx="1" type="body"/>
          </p:nvPr>
        </p:nvSpPr>
        <p:spPr>
          <a:xfrm>
            <a:off x="822959" y="5907024"/>
            <a:ext cx="7589520"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94" name="Google Shape;94;p20"/>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0"/>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0"/>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7" name="Shape 97"/>
        <p:cNvGrpSpPr/>
        <p:nvPr/>
      </p:nvGrpSpPr>
      <p:grpSpPr>
        <a:xfrm>
          <a:off x="0" y="0"/>
          <a:ext cx="0" cy="0"/>
          <a:chOff x="0" y="0"/>
          <a:chExt cx="0" cy="0"/>
        </a:xfrm>
      </p:grpSpPr>
      <p:sp>
        <p:nvSpPr>
          <p:cNvPr id="98" name="Google Shape;98;p21"/>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1"/>
          <p:cNvSpPr txBox="1"/>
          <p:nvPr>
            <p:ph idx="1" type="body"/>
          </p:nvPr>
        </p:nvSpPr>
        <p:spPr>
          <a:xfrm rot="5400000">
            <a:off x="2583179" y="85514"/>
            <a:ext cx="4023360" cy="7543801"/>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0" name="Google Shape;100;p21"/>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1"/>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1"/>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103" name="Shape 103"/>
        <p:cNvGrpSpPr/>
        <p:nvPr/>
      </p:nvGrpSpPr>
      <p:grpSpPr>
        <a:xfrm>
          <a:off x="0" y="0"/>
          <a:ext cx="0" cy="0"/>
          <a:chOff x="0" y="0"/>
          <a:chExt cx="0" cy="0"/>
        </a:xfrm>
      </p:grpSpPr>
      <p:sp>
        <p:nvSpPr>
          <p:cNvPr id="104" name="Google Shape;104;p22"/>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2"/>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2"/>
          <p:cNvSpPr txBox="1"/>
          <p:nvPr>
            <p:ph type="title"/>
          </p:nvPr>
        </p:nvSpPr>
        <p:spPr>
          <a:xfrm rot="5400000">
            <a:off x="4650802" y="2307652"/>
            <a:ext cx="5757421" cy="1971675"/>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2"/>
          <p:cNvSpPr txBox="1"/>
          <p:nvPr>
            <p:ph idx="1" type="body"/>
          </p:nvPr>
        </p:nvSpPr>
        <p:spPr>
          <a:xfrm rot="5400000">
            <a:off x="650303" y="393126"/>
            <a:ext cx="5757420" cy="5800725"/>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08" name="Google Shape;108;p22"/>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2"/>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2"/>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23" name="Shape 23"/>
        <p:cNvGrpSpPr/>
        <p:nvPr/>
      </p:nvGrpSpPr>
      <p:grpSpPr>
        <a:xfrm>
          <a:off x="0" y="0"/>
          <a:ext cx="0" cy="0"/>
          <a:chOff x="0" y="0"/>
          <a:chExt cx="0" cy="0"/>
        </a:xfrm>
      </p:grpSpPr>
      <p:sp>
        <p:nvSpPr>
          <p:cNvPr id="24" name="Google Shape;24;p11"/>
          <p:cNvSpPr txBox="1"/>
          <p:nvPr>
            <p:ph type="title"/>
          </p:nvPr>
        </p:nvSpPr>
        <p:spPr>
          <a:xfrm>
            <a:off x="533400" y="473075"/>
            <a:ext cx="8153400" cy="1143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1"/>
          <p:cNvSpPr txBox="1"/>
          <p:nvPr>
            <p:ph idx="1" type="body"/>
          </p:nvPr>
        </p:nvSpPr>
        <p:spPr>
          <a:xfrm>
            <a:off x="533400" y="1828800"/>
            <a:ext cx="4000500" cy="40386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6" name="Google Shape;26;p11"/>
          <p:cNvSpPr txBox="1"/>
          <p:nvPr>
            <p:ph idx="2" type="body"/>
          </p:nvPr>
        </p:nvSpPr>
        <p:spPr>
          <a:xfrm>
            <a:off x="4686300" y="1828800"/>
            <a:ext cx="4000500" cy="40386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7" name="Google Shape;27;p11"/>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1"/>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1"/>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FFFFFF"/>
                </a:solidFill>
                <a:latin typeface="Calibri"/>
                <a:ea typeface="Calibri"/>
                <a:cs typeface="Calibri"/>
                <a:sym typeface="Calibri"/>
              </a:defRPr>
            </a:lvl1pPr>
            <a:lvl2pPr indent="0" lvl="1" marL="0" algn="r">
              <a:spcBef>
                <a:spcPts val="0"/>
              </a:spcBef>
              <a:buNone/>
              <a:defRPr b="0" i="0" sz="1050" u="none" cap="none" strike="noStrike">
                <a:solidFill>
                  <a:srgbClr val="FFFFFF"/>
                </a:solidFill>
                <a:latin typeface="Calibri"/>
                <a:ea typeface="Calibri"/>
                <a:cs typeface="Calibri"/>
                <a:sym typeface="Calibri"/>
              </a:defRPr>
            </a:lvl2pPr>
            <a:lvl3pPr indent="0" lvl="2" marL="0" algn="r">
              <a:spcBef>
                <a:spcPts val="0"/>
              </a:spcBef>
              <a:buNone/>
              <a:defRPr b="0" i="0" sz="1050" u="none" cap="none" strike="noStrike">
                <a:solidFill>
                  <a:srgbClr val="FFFFFF"/>
                </a:solidFill>
                <a:latin typeface="Calibri"/>
                <a:ea typeface="Calibri"/>
                <a:cs typeface="Calibri"/>
                <a:sym typeface="Calibri"/>
              </a:defRPr>
            </a:lvl3pPr>
            <a:lvl4pPr indent="0" lvl="3" marL="0" algn="r">
              <a:spcBef>
                <a:spcPts val="0"/>
              </a:spcBef>
              <a:buNone/>
              <a:defRPr b="0" i="0" sz="1050" u="none" cap="none" strike="noStrike">
                <a:solidFill>
                  <a:srgbClr val="FFFFFF"/>
                </a:solidFill>
                <a:latin typeface="Calibri"/>
                <a:ea typeface="Calibri"/>
                <a:cs typeface="Calibri"/>
                <a:sym typeface="Calibri"/>
              </a:defRPr>
            </a:lvl4pPr>
            <a:lvl5pPr indent="0" lvl="4" marL="0" algn="r">
              <a:spcBef>
                <a:spcPts val="0"/>
              </a:spcBef>
              <a:buNone/>
              <a:defRPr b="0" i="0" sz="1050" u="none" cap="none" strike="noStrike">
                <a:solidFill>
                  <a:srgbClr val="FFFFFF"/>
                </a:solidFill>
                <a:latin typeface="Calibri"/>
                <a:ea typeface="Calibri"/>
                <a:cs typeface="Calibri"/>
                <a:sym typeface="Calibri"/>
              </a:defRPr>
            </a:lvl5pPr>
            <a:lvl6pPr indent="0" lvl="5" marL="0" algn="r">
              <a:spcBef>
                <a:spcPts val="0"/>
              </a:spcBef>
              <a:buNone/>
              <a:defRPr b="0" i="0" sz="1050" u="none" cap="none" strike="noStrike">
                <a:solidFill>
                  <a:srgbClr val="FFFFFF"/>
                </a:solidFill>
                <a:latin typeface="Calibri"/>
                <a:ea typeface="Calibri"/>
                <a:cs typeface="Calibri"/>
                <a:sym typeface="Calibri"/>
              </a:defRPr>
            </a:lvl6pPr>
            <a:lvl7pPr indent="0" lvl="6" marL="0" algn="r">
              <a:spcBef>
                <a:spcPts val="0"/>
              </a:spcBef>
              <a:buNone/>
              <a:defRPr b="0" i="0" sz="1050" u="none" cap="none" strike="noStrike">
                <a:solidFill>
                  <a:srgbClr val="FFFFFF"/>
                </a:solidFill>
                <a:latin typeface="Calibri"/>
                <a:ea typeface="Calibri"/>
                <a:cs typeface="Calibri"/>
                <a:sym typeface="Calibri"/>
              </a:defRPr>
            </a:lvl7pPr>
            <a:lvl8pPr indent="0" lvl="7" marL="0" algn="r">
              <a:spcBef>
                <a:spcPts val="0"/>
              </a:spcBef>
              <a:buNone/>
              <a:defRPr b="0" i="0" sz="1050" u="none" cap="none" strike="noStrike">
                <a:solidFill>
                  <a:srgbClr val="FFFFFF"/>
                </a:solidFill>
                <a:latin typeface="Calibri"/>
                <a:ea typeface="Calibri"/>
                <a:cs typeface="Calibri"/>
                <a:sym typeface="Calibri"/>
              </a:defRPr>
            </a:lvl8pPr>
            <a:lvl9pPr indent="0" lvl="8" mar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Text" type="objAndTx">
  <p:cSld name="OBJECT_AND_TEXT">
    <p:spTree>
      <p:nvGrpSpPr>
        <p:cNvPr id="30" name="Shape 30"/>
        <p:cNvGrpSpPr/>
        <p:nvPr/>
      </p:nvGrpSpPr>
      <p:grpSpPr>
        <a:xfrm>
          <a:off x="0" y="0"/>
          <a:ext cx="0" cy="0"/>
          <a:chOff x="0" y="0"/>
          <a:chExt cx="0" cy="0"/>
        </a:xfrm>
      </p:grpSpPr>
      <p:sp>
        <p:nvSpPr>
          <p:cNvPr id="31" name="Google Shape;31;p12"/>
          <p:cNvSpPr txBox="1"/>
          <p:nvPr>
            <p:ph type="title"/>
          </p:nvPr>
        </p:nvSpPr>
        <p:spPr>
          <a:xfrm>
            <a:off x="533400" y="473075"/>
            <a:ext cx="8153400" cy="1143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2"/>
          <p:cNvSpPr txBox="1"/>
          <p:nvPr>
            <p:ph idx="1" type="body"/>
          </p:nvPr>
        </p:nvSpPr>
        <p:spPr>
          <a:xfrm>
            <a:off x="533400" y="1828800"/>
            <a:ext cx="4000500" cy="40386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3" name="Google Shape;33;p12"/>
          <p:cNvSpPr txBox="1"/>
          <p:nvPr>
            <p:ph idx="2" type="body"/>
          </p:nvPr>
        </p:nvSpPr>
        <p:spPr>
          <a:xfrm>
            <a:off x="4686300" y="1828800"/>
            <a:ext cx="4000500" cy="40386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4" name="Google Shape;34;p12"/>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2"/>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2"/>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rgbClr val="FFFFFF"/>
                </a:solidFill>
                <a:latin typeface="Calibri"/>
                <a:ea typeface="Calibri"/>
                <a:cs typeface="Calibri"/>
                <a:sym typeface="Calibri"/>
              </a:defRPr>
            </a:lvl1pPr>
            <a:lvl2pPr indent="0" lvl="1" marL="0" algn="r">
              <a:spcBef>
                <a:spcPts val="0"/>
              </a:spcBef>
              <a:buNone/>
              <a:defRPr b="0" i="0" sz="1050" u="none" cap="none" strike="noStrike">
                <a:solidFill>
                  <a:srgbClr val="FFFFFF"/>
                </a:solidFill>
                <a:latin typeface="Calibri"/>
                <a:ea typeface="Calibri"/>
                <a:cs typeface="Calibri"/>
                <a:sym typeface="Calibri"/>
              </a:defRPr>
            </a:lvl2pPr>
            <a:lvl3pPr indent="0" lvl="2" marL="0" algn="r">
              <a:spcBef>
                <a:spcPts val="0"/>
              </a:spcBef>
              <a:buNone/>
              <a:defRPr b="0" i="0" sz="1050" u="none" cap="none" strike="noStrike">
                <a:solidFill>
                  <a:srgbClr val="FFFFFF"/>
                </a:solidFill>
                <a:latin typeface="Calibri"/>
                <a:ea typeface="Calibri"/>
                <a:cs typeface="Calibri"/>
                <a:sym typeface="Calibri"/>
              </a:defRPr>
            </a:lvl3pPr>
            <a:lvl4pPr indent="0" lvl="3" marL="0" algn="r">
              <a:spcBef>
                <a:spcPts val="0"/>
              </a:spcBef>
              <a:buNone/>
              <a:defRPr b="0" i="0" sz="1050" u="none" cap="none" strike="noStrike">
                <a:solidFill>
                  <a:srgbClr val="FFFFFF"/>
                </a:solidFill>
                <a:latin typeface="Calibri"/>
                <a:ea typeface="Calibri"/>
                <a:cs typeface="Calibri"/>
                <a:sym typeface="Calibri"/>
              </a:defRPr>
            </a:lvl4pPr>
            <a:lvl5pPr indent="0" lvl="4" marL="0" algn="r">
              <a:spcBef>
                <a:spcPts val="0"/>
              </a:spcBef>
              <a:buNone/>
              <a:defRPr b="0" i="0" sz="1050" u="none" cap="none" strike="noStrike">
                <a:solidFill>
                  <a:srgbClr val="FFFFFF"/>
                </a:solidFill>
                <a:latin typeface="Calibri"/>
                <a:ea typeface="Calibri"/>
                <a:cs typeface="Calibri"/>
                <a:sym typeface="Calibri"/>
              </a:defRPr>
            </a:lvl5pPr>
            <a:lvl6pPr indent="0" lvl="5" marL="0" algn="r">
              <a:spcBef>
                <a:spcPts val="0"/>
              </a:spcBef>
              <a:buNone/>
              <a:defRPr b="0" i="0" sz="1050" u="none" cap="none" strike="noStrike">
                <a:solidFill>
                  <a:srgbClr val="FFFFFF"/>
                </a:solidFill>
                <a:latin typeface="Calibri"/>
                <a:ea typeface="Calibri"/>
                <a:cs typeface="Calibri"/>
                <a:sym typeface="Calibri"/>
              </a:defRPr>
            </a:lvl6pPr>
            <a:lvl7pPr indent="0" lvl="6" marL="0" algn="r">
              <a:spcBef>
                <a:spcPts val="0"/>
              </a:spcBef>
              <a:buNone/>
              <a:defRPr b="0" i="0" sz="1050" u="none" cap="none" strike="noStrike">
                <a:solidFill>
                  <a:srgbClr val="FFFFFF"/>
                </a:solidFill>
                <a:latin typeface="Calibri"/>
                <a:ea typeface="Calibri"/>
                <a:cs typeface="Calibri"/>
                <a:sym typeface="Calibri"/>
              </a:defRPr>
            </a:lvl7pPr>
            <a:lvl8pPr indent="0" lvl="7" marL="0" algn="r">
              <a:spcBef>
                <a:spcPts val="0"/>
              </a:spcBef>
              <a:buNone/>
              <a:defRPr b="0" i="0" sz="1050" u="none" cap="none" strike="noStrike">
                <a:solidFill>
                  <a:srgbClr val="FFFFFF"/>
                </a:solidFill>
                <a:latin typeface="Calibri"/>
                <a:ea typeface="Calibri"/>
                <a:cs typeface="Calibri"/>
                <a:sym typeface="Calibri"/>
              </a:defRPr>
            </a:lvl8pPr>
            <a:lvl9pPr indent="0" lvl="8" mar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7" name="Shape 37"/>
        <p:cNvGrpSpPr/>
        <p:nvPr/>
      </p:nvGrpSpPr>
      <p:grpSpPr>
        <a:xfrm>
          <a:off x="0" y="0"/>
          <a:ext cx="0" cy="0"/>
          <a:chOff x="0" y="0"/>
          <a:chExt cx="0" cy="0"/>
        </a:xfrm>
      </p:grpSpPr>
      <p:sp>
        <p:nvSpPr>
          <p:cNvPr id="38" name="Google Shape;38;p13"/>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3"/>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0" name="Google Shape;40;p13"/>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3"/>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43" name="Shape 43"/>
        <p:cNvGrpSpPr/>
        <p:nvPr/>
      </p:nvGrpSpPr>
      <p:grpSpPr>
        <a:xfrm>
          <a:off x="0" y="0"/>
          <a:ext cx="0" cy="0"/>
          <a:chOff x="0" y="0"/>
          <a:chExt cx="0" cy="0"/>
        </a:xfrm>
      </p:grpSpPr>
      <p:sp>
        <p:nvSpPr>
          <p:cNvPr id="44" name="Google Shape;44;p14"/>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14"/>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14"/>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49" name="Shape 49"/>
        <p:cNvGrpSpPr/>
        <p:nvPr/>
      </p:nvGrpSpPr>
      <p:grpSpPr>
        <a:xfrm>
          <a:off x="0" y="0"/>
          <a:ext cx="0" cy="0"/>
          <a:chOff x="0" y="0"/>
          <a:chExt cx="0" cy="0"/>
        </a:xfrm>
      </p:grpSpPr>
      <p:sp>
        <p:nvSpPr>
          <p:cNvPr id="50" name="Google Shape;50;p15"/>
          <p:cNvSpPr/>
          <p:nvPr/>
        </p:nvSpPr>
        <p:spPr>
          <a:xfrm>
            <a:off x="2382" y="6400800"/>
            <a:ext cx="9141619"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5"/>
          <p:cNvSpPr/>
          <p:nvPr/>
        </p:nvSpPr>
        <p:spPr>
          <a:xfrm>
            <a:off x="12" y="6334316"/>
            <a:ext cx="9141619"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5"/>
          <p:cNvSpPr txBox="1"/>
          <p:nvPr>
            <p:ph type="title"/>
          </p:nvPr>
        </p:nvSpPr>
        <p:spPr>
          <a:xfrm>
            <a:off x="822960" y="758952"/>
            <a:ext cx="75438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15"/>
          <p:cNvSpPr txBox="1"/>
          <p:nvPr>
            <p:ph idx="1" type="body"/>
          </p:nvPr>
        </p:nvSpPr>
        <p:spPr>
          <a:xfrm>
            <a:off x="822960" y="4453128"/>
            <a:ext cx="75438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54" name="Google Shape;54;p15"/>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5"/>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57" name="Google Shape;57;p15"/>
          <p:cNvCxnSpPr/>
          <p:nvPr/>
        </p:nvCxnSpPr>
        <p:spPr>
          <a:xfrm>
            <a:off x="905744" y="4343400"/>
            <a:ext cx="740664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8" name="Shape 58"/>
        <p:cNvGrpSpPr/>
        <p:nvPr/>
      </p:nvGrpSpPr>
      <p:grpSpPr>
        <a:xfrm>
          <a:off x="0" y="0"/>
          <a:ext cx="0" cy="0"/>
          <a:chOff x="0" y="0"/>
          <a:chExt cx="0" cy="0"/>
        </a:xfrm>
      </p:grpSpPr>
      <p:sp>
        <p:nvSpPr>
          <p:cNvPr id="59" name="Google Shape;59;p16"/>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822960" y="1845734"/>
            <a:ext cx="370332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1" name="Google Shape;61;p16"/>
          <p:cNvSpPr txBox="1"/>
          <p:nvPr>
            <p:ph idx="2" type="body"/>
          </p:nvPr>
        </p:nvSpPr>
        <p:spPr>
          <a:xfrm>
            <a:off x="4663440" y="1845736"/>
            <a:ext cx="3703320" cy="4023359"/>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2" name="Google Shape;62;p16"/>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5" name="Shape 65"/>
        <p:cNvGrpSpPr/>
        <p:nvPr/>
      </p:nvGrpSpPr>
      <p:grpSpPr>
        <a:xfrm>
          <a:off x="0" y="0"/>
          <a:ext cx="0" cy="0"/>
          <a:chOff x="0" y="0"/>
          <a:chExt cx="0" cy="0"/>
        </a:xfrm>
      </p:grpSpPr>
      <p:sp>
        <p:nvSpPr>
          <p:cNvPr id="66" name="Google Shape;66;p17"/>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7"/>
          <p:cNvSpPr txBox="1"/>
          <p:nvPr>
            <p:ph idx="1" type="body"/>
          </p:nvPr>
        </p:nvSpPr>
        <p:spPr>
          <a:xfrm>
            <a:off x="822960" y="1846052"/>
            <a:ext cx="370332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68" name="Google Shape;68;p17"/>
          <p:cNvSpPr txBox="1"/>
          <p:nvPr>
            <p:ph idx="2" type="body"/>
          </p:nvPr>
        </p:nvSpPr>
        <p:spPr>
          <a:xfrm>
            <a:off x="822960" y="2582334"/>
            <a:ext cx="370332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9" name="Google Shape;69;p17"/>
          <p:cNvSpPr txBox="1"/>
          <p:nvPr>
            <p:ph idx="3" type="body"/>
          </p:nvPr>
        </p:nvSpPr>
        <p:spPr>
          <a:xfrm>
            <a:off x="4663440" y="1846052"/>
            <a:ext cx="370332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70" name="Google Shape;70;p17"/>
          <p:cNvSpPr txBox="1"/>
          <p:nvPr>
            <p:ph idx="4" type="body"/>
          </p:nvPr>
        </p:nvSpPr>
        <p:spPr>
          <a:xfrm>
            <a:off x="4663440" y="2582334"/>
            <a:ext cx="3703320" cy="32867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1" name="Google Shape;71;p17"/>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4" name="Shape 74"/>
        <p:cNvGrpSpPr/>
        <p:nvPr/>
      </p:nvGrpSpPr>
      <p:grpSpPr>
        <a:xfrm>
          <a:off x="0" y="0"/>
          <a:ext cx="0" cy="0"/>
          <a:chOff x="0" y="0"/>
          <a:chExt cx="0" cy="0"/>
        </a:xfrm>
      </p:grpSpPr>
      <p:sp>
        <p:nvSpPr>
          <p:cNvPr id="75" name="Google Shape;75;p18"/>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p:nvPr/>
        </p:nvSpPr>
        <p:spPr>
          <a:xfrm>
            <a:off x="0" y="6400800"/>
            <a:ext cx="9144001"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9"/>
          <p:cNvSpPr/>
          <p:nvPr/>
        </p:nvSpPr>
        <p:spPr>
          <a:xfrm>
            <a:off x="0" y="6334315"/>
            <a:ext cx="9144001" cy="65999"/>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9"/>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9"/>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9"/>
          <p:cNvSpPr txBox="1"/>
          <p:nvPr>
            <p:ph idx="10" type="dt"/>
          </p:nvPr>
        </p:nvSpPr>
        <p:spPr>
          <a:xfrm>
            <a:off x="822961" y="6459786"/>
            <a:ext cx="1854203"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9"/>
          <p:cNvSpPr txBox="1"/>
          <p:nvPr>
            <p:ph idx="11" type="ftr"/>
          </p:nvPr>
        </p:nvSpPr>
        <p:spPr>
          <a:xfrm>
            <a:off x="2764639" y="6459786"/>
            <a:ext cx="3617103"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2" type="sldNum"/>
          </p:nvPr>
        </p:nvSpPr>
        <p:spPr>
          <a:xfrm>
            <a:off x="7425344" y="6459786"/>
            <a:ext cx="98401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9"/>
          <p:cNvCxnSpPr/>
          <p:nvPr/>
        </p:nvCxnSpPr>
        <p:spPr>
          <a:xfrm>
            <a:off x="895149" y="1737845"/>
            <a:ext cx="747522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
          <p:cNvSpPr txBox="1"/>
          <p:nvPr>
            <p:ph type="ctrTitle"/>
          </p:nvPr>
        </p:nvSpPr>
        <p:spPr>
          <a:xfrm>
            <a:off x="482138" y="1600200"/>
            <a:ext cx="8229600" cy="271145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262626"/>
              </a:buClr>
              <a:buSzPts val="4400"/>
              <a:buFont typeface="Calibri"/>
              <a:buNone/>
            </a:pPr>
            <a:r>
              <a:rPr b="1" lang="en-US" sz="4400"/>
              <a:t>Experiment #11</a:t>
            </a:r>
            <a:br>
              <a:rPr b="1" lang="en-US" sz="4400"/>
            </a:br>
            <a:r>
              <a:rPr b="1" lang="en-US" sz="4400"/>
              <a:t>Chemical Equilibrium:</a:t>
            </a:r>
            <a:br>
              <a:rPr b="1" lang="en-US" sz="4400"/>
            </a:br>
            <a:r>
              <a:rPr b="1" lang="en-US" sz="4400"/>
              <a:t>Determination of an Equilibrium Constant</a:t>
            </a:r>
            <a:endParaRPr/>
          </a:p>
        </p:txBody>
      </p:sp>
      <p:sp>
        <p:nvSpPr>
          <p:cNvPr id="116" name="Google Shape;116;p1"/>
          <p:cNvSpPr txBox="1"/>
          <p:nvPr>
            <p:ph idx="1" type="subTitle"/>
          </p:nvPr>
        </p:nvSpPr>
        <p:spPr>
          <a:xfrm>
            <a:off x="825038" y="4455621"/>
            <a:ext cx="7543800" cy="11430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rPr lang="en-US"/>
              <a:t>CHEM 117</a:t>
            </a:r>
            <a:endParaRPr/>
          </a:p>
          <a:p>
            <a:pPr indent="0" lvl="0" marL="0" rtl="0" algn="l">
              <a:lnSpc>
                <a:spcPct val="90000"/>
              </a:lnSpc>
              <a:spcBef>
                <a:spcPts val="1400"/>
              </a:spcBef>
              <a:spcAft>
                <a:spcPts val="0"/>
              </a:spcAft>
              <a:buSzPts val="2400"/>
              <a:buNone/>
            </a:pPr>
            <a:r>
              <a:rPr lang="en-US"/>
              <a:t>SPRING 2022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
          <p:cNvSpPr txBox="1"/>
          <p:nvPr>
            <p:ph type="title"/>
          </p:nvPr>
        </p:nvSpPr>
        <p:spPr>
          <a:xfrm>
            <a:off x="533400" y="473075"/>
            <a:ext cx="8153400" cy="114300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b="1" lang="en-US"/>
              <a:t>Chemical Equilibrium</a:t>
            </a:r>
            <a:endParaRPr/>
          </a:p>
        </p:txBody>
      </p:sp>
      <p:sp>
        <p:nvSpPr>
          <p:cNvPr id="122" name="Google Shape;122;p2"/>
          <p:cNvSpPr txBox="1"/>
          <p:nvPr>
            <p:ph idx="1" type="body"/>
          </p:nvPr>
        </p:nvSpPr>
        <p:spPr>
          <a:xfrm>
            <a:off x="842010" y="2041525"/>
            <a:ext cx="4415790" cy="4038600"/>
          </a:xfrm>
          <a:prstGeom prst="rect">
            <a:avLst/>
          </a:prstGeom>
          <a:noFill/>
          <a:ln>
            <a:noFill/>
          </a:ln>
        </p:spPr>
        <p:txBody>
          <a:bodyPr anchorCtr="0" anchor="t" bIns="45700" lIns="0" spcFirstLastPara="1" rIns="0" wrap="square" tIns="45700">
            <a:normAutofit/>
          </a:bodyPr>
          <a:lstStyle/>
          <a:p>
            <a:pPr indent="-171450" lvl="0" marL="91440" rtl="0" algn="l">
              <a:lnSpc>
                <a:spcPct val="90000"/>
              </a:lnSpc>
              <a:spcBef>
                <a:spcPts val="0"/>
              </a:spcBef>
              <a:spcAft>
                <a:spcPts val="0"/>
              </a:spcAft>
              <a:buSzPts val="2700"/>
              <a:buChar char=" "/>
            </a:pPr>
            <a:r>
              <a:rPr lang="en-US" sz="2700" u="sng"/>
              <a:t>A state of dynamic balance in which the rates of forward and reverse reactions are equal</a:t>
            </a:r>
            <a:endParaRPr/>
          </a:p>
          <a:p>
            <a:pPr indent="-182880" lvl="1" marL="384048" rtl="0" algn="l">
              <a:lnSpc>
                <a:spcPct val="90000"/>
              </a:lnSpc>
              <a:spcBef>
                <a:spcPts val="400"/>
              </a:spcBef>
              <a:spcAft>
                <a:spcPts val="0"/>
              </a:spcAft>
              <a:buSzPts val="2200"/>
              <a:buChar char="◦"/>
            </a:pPr>
            <a:r>
              <a:rPr lang="en-US" sz="2200"/>
              <a:t>There is no net change in concentrations of reactants or products while a system is in equilibrium</a:t>
            </a:r>
            <a:endParaRPr/>
          </a:p>
        </p:txBody>
      </p:sp>
      <p:pic>
        <p:nvPicPr>
          <p:cNvPr descr="300px-ChemicalEquilibrium" id="123" name="Google Shape;123;p2"/>
          <p:cNvPicPr preferRelativeResize="0"/>
          <p:nvPr>
            <p:ph idx="2" type="body"/>
          </p:nvPr>
        </p:nvPicPr>
        <p:blipFill rotWithShape="1">
          <a:blip r:embed="rId3">
            <a:alphaModFix/>
          </a:blip>
          <a:srcRect b="0" l="0" r="0" t="0"/>
          <a:stretch/>
        </p:blipFill>
        <p:spPr>
          <a:xfrm>
            <a:off x="5257800" y="2046605"/>
            <a:ext cx="3124200" cy="3124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3"/>
          <p:cNvSpPr txBox="1"/>
          <p:nvPr>
            <p:ph type="title"/>
          </p:nvPr>
        </p:nvSpPr>
        <p:spPr>
          <a:xfrm>
            <a:off x="533400" y="473075"/>
            <a:ext cx="8153400" cy="114300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b="1" i="1" lang="en-US"/>
              <a:t>LeChatelier’s Principle</a:t>
            </a:r>
            <a:endParaRPr/>
          </a:p>
        </p:txBody>
      </p:sp>
      <p:pic>
        <p:nvPicPr>
          <p:cNvPr descr="lechatelierc" id="129" name="Google Shape;129;p3"/>
          <p:cNvPicPr preferRelativeResize="0"/>
          <p:nvPr>
            <p:ph idx="1" type="body"/>
          </p:nvPr>
        </p:nvPicPr>
        <p:blipFill rotWithShape="1">
          <a:blip r:embed="rId3">
            <a:alphaModFix/>
          </a:blip>
          <a:srcRect b="0" l="0" r="0" t="0"/>
          <a:stretch/>
        </p:blipFill>
        <p:spPr>
          <a:xfrm>
            <a:off x="838200" y="1828800"/>
            <a:ext cx="2822575" cy="3886200"/>
          </a:xfrm>
          <a:prstGeom prst="rect">
            <a:avLst/>
          </a:prstGeom>
          <a:noFill/>
          <a:ln>
            <a:noFill/>
          </a:ln>
        </p:spPr>
      </p:pic>
      <p:sp>
        <p:nvSpPr>
          <p:cNvPr id="130" name="Google Shape;130;p3"/>
          <p:cNvSpPr txBox="1"/>
          <p:nvPr>
            <p:ph idx="2" type="body"/>
          </p:nvPr>
        </p:nvSpPr>
        <p:spPr>
          <a:xfrm>
            <a:off x="3733800" y="1828800"/>
            <a:ext cx="4572000" cy="4038600"/>
          </a:xfrm>
          <a:prstGeom prst="rect">
            <a:avLst/>
          </a:prstGeom>
          <a:noFill/>
          <a:ln>
            <a:noFill/>
          </a:ln>
        </p:spPr>
        <p:txBody>
          <a:bodyPr anchorCtr="0" anchor="t" bIns="45700" lIns="0" spcFirstLastPara="1" rIns="0" wrap="square" tIns="45700">
            <a:normAutofit/>
          </a:bodyPr>
          <a:lstStyle/>
          <a:p>
            <a:pPr indent="-171450" lvl="0" marL="91440" rtl="0" algn="l">
              <a:lnSpc>
                <a:spcPct val="90000"/>
              </a:lnSpc>
              <a:spcBef>
                <a:spcPts val="0"/>
              </a:spcBef>
              <a:spcAft>
                <a:spcPts val="0"/>
              </a:spcAft>
              <a:buSzPts val="2700"/>
              <a:buChar char=" "/>
            </a:pPr>
            <a:r>
              <a:rPr lang="en-US" sz="2700"/>
              <a:t>Henri-Louis LeChatelier</a:t>
            </a:r>
            <a:endParaRPr sz="2700"/>
          </a:p>
          <a:p>
            <a:pPr indent="-182880" lvl="1" marL="384048" rtl="0" algn="l">
              <a:lnSpc>
                <a:spcPct val="90000"/>
              </a:lnSpc>
              <a:spcBef>
                <a:spcPts val="400"/>
              </a:spcBef>
              <a:spcAft>
                <a:spcPts val="0"/>
              </a:spcAft>
              <a:buSzPts val="2200"/>
              <a:buChar char="◦"/>
            </a:pPr>
            <a:r>
              <a:rPr lang="en-US" sz="2200"/>
              <a:t>Stated that a system at equilibrium, or changing toward equilibrium, responds in the way that tends to relieve or undo any stress placed upon the system…</a:t>
            </a:r>
            <a:endParaRPr/>
          </a:p>
          <a:p>
            <a:pPr indent="-43179" lvl="1" marL="384048" rtl="0" algn="l">
              <a:lnSpc>
                <a:spcPct val="90000"/>
              </a:lnSpc>
              <a:spcBef>
                <a:spcPts val="600"/>
              </a:spcBef>
              <a:spcAft>
                <a:spcPts val="0"/>
              </a:spcAft>
              <a:buSzPts val="2200"/>
              <a:buNone/>
            </a:pPr>
            <a:r>
              <a:t/>
            </a:r>
            <a:endParaRPr sz="2200"/>
          </a:p>
          <a:p>
            <a:pPr indent="-182880" lvl="1" marL="384048" rtl="0" algn="l">
              <a:lnSpc>
                <a:spcPct val="90000"/>
              </a:lnSpc>
              <a:spcBef>
                <a:spcPts val="600"/>
              </a:spcBef>
              <a:spcAft>
                <a:spcPts val="0"/>
              </a:spcAft>
              <a:buSzPts val="2200"/>
              <a:buChar char="◦"/>
            </a:pPr>
            <a:r>
              <a:rPr lang="en-US" sz="2200"/>
              <a:t>Systems will not fight back…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4"/>
          <p:cNvPicPr preferRelativeResize="0"/>
          <p:nvPr>
            <p:ph idx="1" type="body"/>
          </p:nvPr>
        </p:nvPicPr>
        <p:blipFill rotWithShape="1">
          <a:blip r:embed="rId3">
            <a:alphaModFix/>
          </a:blip>
          <a:srcRect b="0" l="0" r="0" t="0"/>
          <a:stretch/>
        </p:blipFill>
        <p:spPr>
          <a:xfrm>
            <a:off x="587830" y="2476500"/>
            <a:ext cx="3848100" cy="952500"/>
          </a:xfrm>
          <a:prstGeom prst="rect">
            <a:avLst/>
          </a:prstGeom>
          <a:noFill/>
          <a:ln>
            <a:noFill/>
          </a:ln>
        </p:spPr>
      </p:pic>
      <p:sp>
        <p:nvSpPr>
          <p:cNvPr id="136" name="Google Shape;136;p4"/>
          <p:cNvSpPr txBox="1"/>
          <p:nvPr>
            <p:ph idx="2" type="body"/>
          </p:nvPr>
        </p:nvSpPr>
        <p:spPr>
          <a:xfrm>
            <a:off x="4708071" y="1828800"/>
            <a:ext cx="3848100" cy="403860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Increasing [A]: By LeChatelier’s principle, the reaction shifts to the right to maintain equilibrium.</a:t>
            </a:r>
            <a:endParaRPr/>
          </a:p>
          <a:p>
            <a:pPr indent="-127000" lvl="0" marL="91440" rtl="0" algn="l">
              <a:lnSpc>
                <a:spcPct val="90000"/>
              </a:lnSpc>
              <a:spcBef>
                <a:spcPts val="1400"/>
              </a:spcBef>
              <a:spcAft>
                <a:spcPts val="0"/>
              </a:spcAft>
              <a:buSzPts val="2000"/>
              <a:buChar char=" "/>
            </a:pPr>
            <a:r>
              <a:rPr lang="en-US"/>
              <a:t>Increasing [C]: By LeChatelier’s principle, the reaction shifts to the left to maintain equilibrium.</a:t>
            </a:r>
            <a:endParaRPr/>
          </a:p>
          <a:p>
            <a:pPr indent="-127000" lvl="0" marL="91440" rtl="0" algn="l">
              <a:lnSpc>
                <a:spcPct val="90000"/>
              </a:lnSpc>
              <a:spcBef>
                <a:spcPts val="1400"/>
              </a:spcBef>
              <a:spcAft>
                <a:spcPts val="0"/>
              </a:spcAft>
              <a:buSzPts val="2000"/>
              <a:buChar char=" "/>
            </a:pPr>
            <a:r>
              <a:rPr lang="en-US"/>
              <a:t>Increasing temperature: By LeChatelier’s principle, the reaction shifts to the right to maintain equilibrium.</a:t>
            </a:r>
            <a:endParaRPr/>
          </a:p>
          <a:p>
            <a:pPr indent="0" lvl="0" marL="91440" rtl="0" algn="l">
              <a:lnSpc>
                <a:spcPct val="90000"/>
              </a:lnSpc>
              <a:spcBef>
                <a:spcPts val="1400"/>
              </a:spcBef>
              <a:spcAft>
                <a:spcPts val="0"/>
              </a:spcAft>
              <a:buSzPts val="2000"/>
              <a:buNone/>
            </a:pPr>
            <a:r>
              <a:t/>
            </a:r>
            <a:endParaRPr/>
          </a:p>
          <a:p>
            <a:pPr indent="0" lvl="0" marL="91440" rtl="0" algn="l">
              <a:lnSpc>
                <a:spcPct val="90000"/>
              </a:lnSpc>
              <a:spcBef>
                <a:spcPts val="1400"/>
              </a:spcBef>
              <a:spcAft>
                <a:spcPts val="0"/>
              </a:spcAft>
              <a:buSzPts val="2000"/>
              <a:buNone/>
            </a:pPr>
            <a:r>
              <a:t/>
            </a:r>
            <a:endParaRPr/>
          </a:p>
        </p:txBody>
      </p:sp>
      <p:sp>
        <p:nvSpPr>
          <p:cNvPr id="137" name="Google Shape;137;p4"/>
          <p:cNvSpPr txBox="1"/>
          <p:nvPr>
            <p:ph type="title"/>
          </p:nvPr>
        </p:nvSpPr>
        <p:spPr>
          <a:xfrm>
            <a:off x="533400" y="473075"/>
            <a:ext cx="8153400" cy="1143000"/>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b="1" i="1" lang="en-US"/>
              <a:t>LeChatelier’s Principle</a:t>
            </a:r>
            <a:endParaRPr/>
          </a:p>
        </p:txBody>
      </p:sp>
      <p:cxnSp>
        <p:nvCxnSpPr>
          <p:cNvPr id="138" name="Google Shape;138;p4"/>
          <p:cNvCxnSpPr/>
          <p:nvPr/>
        </p:nvCxnSpPr>
        <p:spPr>
          <a:xfrm rot="10800000">
            <a:off x="685800" y="2726871"/>
            <a:ext cx="0" cy="457200"/>
          </a:xfrm>
          <a:prstGeom prst="straightConnector1">
            <a:avLst/>
          </a:prstGeom>
          <a:noFill/>
          <a:ln cap="flat" cmpd="sng" w="25400">
            <a:solidFill>
              <a:srgbClr val="FF3300"/>
            </a:solidFill>
            <a:prstDash val="solid"/>
            <a:round/>
            <a:headEnd len="sm" w="sm" type="none"/>
            <a:tailEnd len="med" w="med" type="triangle"/>
          </a:ln>
          <a:effectLst>
            <a:outerShdw blurRad="38100" rotWithShape="0" algn="br" dir="2700000" dist="25400">
              <a:srgbClr val="000000">
                <a:alpha val="60000"/>
              </a:srgbClr>
            </a:outerShdw>
          </a:effectLst>
        </p:spPr>
      </p:cxnSp>
      <p:cxnSp>
        <p:nvCxnSpPr>
          <p:cNvPr id="139" name="Google Shape;139;p4"/>
          <p:cNvCxnSpPr/>
          <p:nvPr/>
        </p:nvCxnSpPr>
        <p:spPr>
          <a:xfrm rot="10800000">
            <a:off x="3429000" y="2726871"/>
            <a:ext cx="0" cy="457200"/>
          </a:xfrm>
          <a:prstGeom prst="straightConnector1">
            <a:avLst/>
          </a:prstGeom>
          <a:noFill/>
          <a:ln cap="flat" cmpd="sng" w="25400">
            <a:solidFill>
              <a:srgbClr val="FF3300"/>
            </a:solidFill>
            <a:prstDash val="solid"/>
            <a:round/>
            <a:headEnd len="sm" w="sm" type="none"/>
            <a:tailEnd len="med" w="med" type="triangle"/>
          </a:ln>
          <a:effectLst>
            <a:outerShdw blurRad="38100" rotWithShape="0" algn="br" dir="2700000" dist="25400">
              <a:srgbClr val="000000">
                <a:alpha val="60000"/>
              </a:srgbClr>
            </a:outerShdw>
          </a:effectLst>
        </p:spPr>
      </p:cxnSp>
      <p:sp>
        <p:nvSpPr>
          <p:cNvPr id="140" name="Google Shape;140;p4"/>
          <p:cNvSpPr txBox="1"/>
          <p:nvPr/>
        </p:nvSpPr>
        <p:spPr>
          <a:xfrm>
            <a:off x="1778908" y="3461657"/>
            <a:ext cx="1465943"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800" u="none" cap="none" strike="noStrike">
                <a:solidFill>
                  <a:schemeClr val="dk1"/>
                </a:solidFill>
                <a:latin typeface="Calibri"/>
                <a:ea typeface="Calibri"/>
                <a:cs typeface="Calibri"/>
                <a:sym typeface="Calibri"/>
              </a:rPr>
              <a:t>ΔH=+VE</a:t>
            </a:r>
            <a:endParaRPr b="1" sz="2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6">
                                            <p:txEl>
                                              <p:pRg end="0" st="0"/>
                                            </p:txEl>
                                          </p:spTgt>
                                        </p:tgtEl>
                                        <p:attrNameLst>
                                          <p:attrName>style.visibility</p:attrName>
                                        </p:attrNameLst>
                                      </p:cBhvr>
                                      <p:to>
                                        <p:strVal val="visible"/>
                                      </p:to>
                                    </p:set>
                                    <p:anim calcmode="lin" valueType="num">
                                      <p:cBhvr additive="base">
                                        <p:cTn dur="500"/>
                                        <p:tgtEl>
                                          <p:spTgt spid="13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6">
                                            <p:txEl>
                                              <p:pRg end="1" st="1"/>
                                            </p:txEl>
                                          </p:spTgt>
                                        </p:tgtEl>
                                        <p:attrNameLst>
                                          <p:attrName>style.visibility</p:attrName>
                                        </p:attrNameLst>
                                      </p:cBhvr>
                                      <p:to>
                                        <p:strVal val="visible"/>
                                      </p:to>
                                    </p:set>
                                    <p:anim calcmode="lin" valueType="num">
                                      <p:cBhvr additive="base">
                                        <p:cTn dur="500"/>
                                        <p:tgtEl>
                                          <p:spTgt spid="136">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6">
                                            <p:txEl>
                                              <p:pRg end="2" st="2"/>
                                            </p:txEl>
                                          </p:spTgt>
                                        </p:tgtEl>
                                        <p:attrNameLst>
                                          <p:attrName>style.visibility</p:attrName>
                                        </p:attrNameLst>
                                      </p:cBhvr>
                                      <p:to>
                                        <p:strVal val="visible"/>
                                      </p:to>
                                    </p:set>
                                    <p:anim calcmode="lin" valueType="num">
                                      <p:cBhvr additive="base">
                                        <p:cTn dur="500"/>
                                        <p:tgtEl>
                                          <p:spTgt spid="136">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6">
                                            <p:txEl>
                                              <p:pRg end="3" st="3"/>
                                            </p:txEl>
                                          </p:spTgt>
                                        </p:tgtEl>
                                        <p:attrNameLst>
                                          <p:attrName>style.visibility</p:attrName>
                                        </p:attrNameLst>
                                      </p:cBhvr>
                                      <p:to>
                                        <p:strVal val="visible"/>
                                      </p:to>
                                    </p:set>
                                    <p:anim calcmode="lin" valueType="num">
                                      <p:cBhvr additive="base">
                                        <p:cTn dur="500"/>
                                        <p:tgtEl>
                                          <p:spTgt spid="136">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6">
                                            <p:txEl>
                                              <p:pRg end="4" st="4"/>
                                            </p:txEl>
                                          </p:spTgt>
                                        </p:tgtEl>
                                        <p:attrNameLst>
                                          <p:attrName>style.visibility</p:attrName>
                                        </p:attrNameLst>
                                      </p:cBhvr>
                                      <p:to>
                                        <p:strVal val="visible"/>
                                      </p:to>
                                    </p:set>
                                    <p:anim calcmode="lin" valueType="num">
                                      <p:cBhvr additive="base">
                                        <p:cTn dur="500"/>
                                        <p:tgtEl>
                                          <p:spTgt spid="136">
                                            <p:txEl>
                                              <p:pRg end="4" st="4"/>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5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5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5"/>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b="1" lang="en-US"/>
              <a:t>Equilibrium Constant (K</a:t>
            </a:r>
            <a:r>
              <a:rPr b="1" baseline="-25000" lang="en-US"/>
              <a:t>eq</a:t>
            </a:r>
            <a:r>
              <a:rPr b="1" lang="en-US"/>
              <a:t>)</a:t>
            </a:r>
            <a:endParaRPr/>
          </a:p>
        </p:txBody>
      </p:sp>
      <p:sp>
        <p:nvSpPr>
          <p:cNvPr id="146" name="Google Shape;146;p5"/>
          <p:cNvSpPr txBox="1"/>
          <p:nvPr>
            <p:ph idx="1" type="body"/>
          </p:nvPr>
        </p:nvSpPr>
        <p:spPr>
          <a:xfrm>
            <a:off x="800100" y="1737361"/>
            <a:ext cx="7543800" cy="4191000"/>
          </a:xfrm>
          <a:prstGeom prst="rect">
            <a:avLst/>
          </a:prstGeom>
          <a:noFill/>
          <a:ln>
            <a:noFill/>
          </a:ln>
        </p:spPr>
        <p:txBody>
          <a:bodyPr anchorCtr="0" anchor="t" bIns="45700" lIns="0" spcFirstLastPara="1" rIns="0" wrap="square" tIns="45700">
            <a:normAutofit/>
          </a:bodyPr>
          <a:lstStyle/>
          <a:p>
            <a:pPr indent="-171450" lvl="0" marL="91440" rtl="0" algn="just">
              <a:lnSpc>
                <a:spcPct val="90000"/>
              </a:lnSpc>
              <a:spcBef>
                <a:spcPts val="0"/>
              </a:spcBef>
              <a:spcAft>
                <a:spcPts val="0"/>
              </a:spcAft>
              <a:buSzPts val="2700"/>
              <a:buChar char=" "/>
            </a:pPr>
            <a:r>
              <a:rPr lang="en-US" sz="2700"/>
              <a:t>The equilibrium constant is defined as the product of the equilibrium concentrations (M) of the products, each raised to the power that corresponds to its coefficient in the balanced equation, divided by the product of the equilibrium concentrations of reactants, each raised to the power that corresponds to its coefficient in the balanced equation</a:t>
            </a:r>
            <a:endParaRPr/>
          </a:p>
          <a:p>
            <a:pPr indent="-91440" lvl="0" marL="91440" rtl="0" algn="l">
              <a:lnSpc>
                <a:spcPct val="90000"/>
              </a:lnSpc>
              <a:spcBef>
                <a:spcPts val="1400"/>
              </a:spcBef>
              <a:spcAft>
                <a:spcPts val="0"/>
              </a:spcAft>
              <a:buSzPts val="1000"/>
              <a:buFont typeface="Noto Sans Symbols"/>
              <a:buNone/>
            </a:pPr>
            <a:r>
              <a:t/>
            </a:r>
            <a:endParaRPr sz="1000"/>
          </a:p>
          <a:p>
            <a:pPr indent="-91440" lvl="0" marL="91440" rtl="0" algn="ctr">
              <a:lnSpc>
                <a:spcPct val="90000"/>
              </a:lnSpc>
              <a:spcBef>
                <a:spcPts val="1400"/>
              </a:spcBef>
              <a:spcAft>
                <a:spcPts val="0"/>
              </a:spcAft>
              <a:buSzPts val="2700"/>
              <a:buFont typeface="Noto Sans Symbols"/>
              <a:buNone/>
            </a:pPr>
            <a:r>
              <a:rPr lang="en-US" sz="2700"/>
              <a:t>aA + bB      cC + dD,  K</a:t>
            </a:r>
            <a:r>
              <a:rPr baseline="-25000" lang="en-US" sz="2700"/>
              <a:t>eq</a:t>
            </a:r>
            <a:r>
              <a:rPr lang="en-US" sz="2700"/>
              <a:t> = [C]</a:t>
            </a:r>
            <a:r>
              <a:rPr baseline="30000" lang="en-US" sz="2700"/>
              <a:t>c</a:t>
            </a:r>
            <a:r>
              <a:rPr lang="en-US" sz="2700"/>
              <a:t>[D]</a:t>
            </a:r>
            <a:r>
              <a:rPr baseline="30000" lang="en-US" sz="2700"/>
              <a:t>d</a:t>
            </a:r>
            <a:r>
              <a:rPr lang="en-US" sz="2700"/>
              <a:t> / [A]</a:t>
            </a:r>
            <a:r>
              <a:rPr baseline="30000" lang="en-US" sz="2700"/>
              <a:t>a</a:t>
            </a:r>
            <a:r>
              <a:rPr lang="en-US" sz="2700"/>
              <a:t>[B]</a:t>
            </a:r>
            <a:r>
              <a:rPr baseline="30000" lang="en-US" sz="2700"/>
              <a:t>b</a:t>
            </a:r>
            <a:endParaRPr sz="2700"/>
          </a:p>
        </p:txBody>
      </p:sp>
      <p:grpSp>
        <p:nvGrpSpPr>
          <p:cNvPr id="147" name="Google Shape;147;p5"/>
          <p:cNvGrpSpPr/>
          <p:nvPr/>
        </p:nvGrpSpPr>
        <p:grpSpPr>
          <a:xfrm>
            <a:off x="2743200" y="4972050"/>
            <a:ext cx="381000" cy="133350"/>
            <a:chOff x="3045" y="3598"/>
            <a:chExt cx="555" cy="90"/>
          </a:xfrm>
        </p:grpSpPr>
        <p:cxnSp>
          <p:nvCxnSpPr>
            <p:cNvPr id="148" name="Google Shape;148;p5"/>
            <p:cNvCxnSpPr/>
            <p:nvPr/>
          </p:nvCxnSpPr>
          <p:spPr>
            <a:xfrm>
              <a:off x="3060" y="3598"/>
              <a:ext cx="540" cy="1"/>
            </a:xfrm>
            <a:prstGeom prst="straightConnector1">
              <a:avLst/>
            </a:prstGeom>
            <a:noFill/>
            <a:ln cap="flat" cmpd="sng" w="19050">
              <a:solidFill>
                <a:schemeClr val="dk1"/>
              </a:solidFill>
              <a:prstDash val="solid"/>
              <a:round/>
              <a:headEnd len="med" w="med" type="none"/>
              <a:tailEnd len="med" w="med" type="stealth"/>
            </a:ln>
          </p:spPr>
        </p:cxnSp>
        <p:cxnSp>
          <p:nvCxnSpPr>
            <p:cNvPr id="149" name="Google Shape;149;p5"/>
            <p:cNvCxnSpPr/>
            <p:nvPr/>
          </p:nvCxnSpPr>
          <p:spPr>
            <a:xfrm flipH="1">
              <a:off x="3045" y="3687"/>
              <a:ext cx="540" cy="1"/>
            </a:xfrm>
            <a:prstGeom prst="straightConnector1">
              <a:avLst/>
            </a:prstGeom>
            <a:noFill/>
            <a:ln cap="flat" cmpd="sng" w="19050">
              <a:solidFill>
                <a:schemeClr val="dk1"/>
              </a:solidFill>
              <a:prstDash val="solid"/>
              <a:round/>
              <a:headEnd len="med" w="med" type="none"/>
              <a:tailEnd len="med" w="med" type="stealth"/>
            </a:ln>
          </p:spPr>
        </p:cxn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6"/>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b="1" lang="en-US"/>
              <a:t>Equilibrium Constant</a:t>
            </a:r>
            <a:endParaRPr/>
          </a:p>
        </p:txBody>
      </p:sp>
      <p:sp>
        <p:nvSpPr>
          <p:cNvPr id="155" name="Google Shape;155;p6"/>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rmAutofit/>
          </a:bodyPr>
          <a:lstStyle/>
          <a:p>
            <a:pPr indent="-152400" lvl="0" marL="91440" rtl="0" algn="l">
              <a:lnSpc>
                <a:spcPct val="90000"/>
              </a:lnSpc>
              <a:spcBef>
                <a:spcPts val="0"/>
              </a:spcBef>
              <a:spcAft>
                <a:spcPts val="0"/>
              </a:spcAft>
              <a:buSzPts val="2400"/>
              <a:buChar char=" "/>
            </a:pPr>
            <a:r>
              <a:rPr lang="en-US" sz="2400"/>
              <a:t>To describe the equilibrium, we must know the rates of the whole rxn;   2A + B       A</a:t>
            </a:r>
            <a:r>
              <a:rPr baseline="-25000" lang="en-US" sz="2400"/>
              <a:t>2</a:t>
            </a:r>
            <a:r>
              <a:rPr lang="en-US" sz="2400"/>
              <a:t>B </a:t>
            </a:r>
            <a:endParaRPr/>
          </a:p>
          <a:p>
            <a:pPr indent="-182880" lvl="1" marL="384048" rtl="0" algn="l">
              <a:lnSpc>
                <a:spcPct val="90000"/>
              </a:lnSpc>
              <a:spcBef>
                <a:spcPts val="400"/>
              </a:spcBef>
              <a:spcAft>
                <a:spcPts val="0"/>
              </a:spcAft>
              <a:buSzPts val="2000"/>
              <a:buChar char="◦"/>
            </a:pPr>
            <a:r>
              <a:rPr lang="en-US" sz="2000"/>
              <a:t>Rate</a:t>
            </a:r>
            <a:r>
              <a:rPr baseline="-25000" lang="en-US" sz="2000"/>
              <a:t>forward</a:t>
            </a:r>
            <a:r>
              <a:rPr lang="en-US" sz="2000"/>
              <a:t> = </a:t>
            </a:r>
            <a:r>
              <a:rPr i="1" lang="en-US" sz="2000"/>
              <a:t>k</a:t>
            </a:r>
            <a:r>
              <a:rPr baseline="-25000" lang="en-US" sz="2000"/>
              <a:t>for</a:t>
            </a:r>
            <a:r>
              <a:rPr lang="en-US" sz="2000"/>
              <a:t> [A]</a:t>
            </a:r>
            <a:r>
              <a:rPr baseline="30000" lang="en-US" sz="2000"/>
              <a:t>2</a:t>
            </a:r>
            <a:r>
              <a:rPr lang="en-US" sz="2000"/>
              <a:t>[B]</a:t>
            </a:r>
            <a:endParaRPr/>
          </a:p>
          <a:p>
            <a:pPr indent="-182880" lvl="1" marL="384048" rtl="0" algn="l">
              <a:lnSpc>
                <a:spcPct val="90000"/>
              </a:lnSpc>
              <a:spcBef>
                <a:spcPts val="600"/>
              </a:spcBef>
              <a:spcAft>
                <a:spcPts val="0"/>
              </a:spcAft>
              <a:buSzPts val="2000"/>
              <a:buChar char="◦"/>
            </a:pPr>
            <a:r>
              <a:rPr lang="en-US" sz="2000"/>
              <a:t>Rate</a:t>
            </a:r>
            <a:r>
              <a:rPr baseline="-25000" lang="en-US" sz="2000"/>
              <a:t>reverse</a:t>
            </a:r>
            <a:r>
              <a:rPr lang="en-US" sz="2000"/>
              <a:t> = </a:t>
            </a:r>
            <a:r>
              <a:rPr i="1" lang="en-US" sz="2000"/>
              <a:t>k</a:t>
            </a:r>
            <a:r>
              <a:rPr baseline="-25000" lang="en-US" sz="2000"/>
              <a:t>rev</a:t>
            </a:r>
            <a:r>
              <a:rPr lang="en-US" sz="2000"/>
              <a:t> [A</a:t>
            </a:r>
            <a:r>
              <a:rPr baseline="-25000" lang="en-US" sz="2000"/>
              <a:t>2</a:t>
            </a:r>
            <a:r>
              <a:rPr lang="en-US" sz="2000"/>
              <a:t>B] </a:t>
            </a:r>
            <a:endParaRPr/>
          </a:p>
          <a:p>
            <a:pPr indent="-182880" lvl="1" marL="384048" rtl="0" algn="l">
              <a:lnSpc>
                <a:spcPct val="90000"/>
              </a:lnSpc>
              <a:spcBef>
                <a:spcPts val="600"/>
              </a:spcBef>
              <a:spcAft>
                <a:spcPts val="0"/>
              </a:spcAft>
              <a:buSzPts val="2000"/>
              <a:buChar char="◦"/>
            </a:pPr>
            <a:r>
              <a:rPr lang="en-US" sz="2000"/>
              <a:t>At equilibrium, </a:t>
            </a:r>
            <a:r>
              <a:rPr i="1" lang="en-US" sz="2000"/>
              <a:t>k</a:t>
            </a:r>
            <a:r>
              <a:rPr baseline="-25000" lang="en-US" sz="2000"/>
              <a:t>for</a:t>
            </a:r>
            <a:r>
              <a:rPr lang="en-US" sz="2000"/>
              <a:t> [A]</a:t>
            </a:r>
            <a:r>
              <a:rPr baseline="30000" lang="en-US" sz="2000"/>
              <a:t>2</a:t>
            </a:r>
            <a:r>
              <a:rPr lang="en-US" sz="2000"/>
              <a:t>[B] = </a:t>
            </a:r>
            <a:r>
              <a:rPr i="1" lang="en-US" sz="2000"/>
              <a:t>k</a:t>
            </a:r>
            <a:r>
              <a:rPr baseline="-25000" lang="en-US" sz="2000"/>
              <a:t>rev</a:t>
            </a:r>
            <a:r>
              <a:rPr lang="en-US" sz="2000"/>
              <a:t> [A</a:t>
            </a:r>
            <a:r>
              <a:rPr baseline="-25000" lang="en-US" sz="2000"/>
              <a:t>2</a:t>
            </a:r>
            <a:r>
              <a:rPr lang="en-US" sz="2000"/>
              <a:t>B]</a:t>
            </a:r>
            <a:endParaRPr/>
          </a:p>
          <a:p>
            <a:pPr indent="-152400" lvl="0" marL="91440" rtl="0" algn="l">
              <a:lnSpc>
                <a:spcPct val="90000"/>
              </a:lnSpc>
              <a:spcBef>
                <a:spcPts val="1600"/>
              </a:spcBef>
              <a:spcAft>
                <a:spcPts val="0"/>
              </a:spcAft>
              <a:buSzPts val="2400"/>
              <a:buChar char=" "/>
            </a:pPr>
            <a:r>
              <a:rPr lang="en-US" sz="2400"/>
              <a:t>Since </a:t>
            </a:r>
            <a:r>
              <a:rPr i="1" lang="en-US" sz="2400"/>
              <a:t>k</a:t>
            </a:r>
            <a:r>
              <a:rPr baseline="-25000" lang="en-US" sz="2400"/>
              <a:t>for</a:t>
            </a:r>
            <a:r>
              <a:rPr lang="en-US" sz="2400"/>
              <a:t> and </a:t>
            </a:r>
            <a:r>
              <a:rPr i="1" lang="en-US" sz="2400"/>
              <a:t>k</a:t>
            </a:r>
            <a:r>
              <a:rPr baseline="-25000" lang="en-US" sz="2400"/>
              <a:t>rev</a:t>
            </a:r>
            <a:r>
              <a:rPr lang="en-US" sz="2400"/>
              <a:t> are constants at given T</a:t>
            </a:r>
            <a:endParaRPr/>
          </a:p>
          <a:p>
            <a:pPr indent="-182880" lvl="1" marL="384048" rtl="0" algn="l">
              <a:lnSpc>
                <a:spcPct val="90000"/>
              </a:lnSpc>
              <a:spcBef>
                <a:spcPts val="400"/>
              </a:spcBef>
              <a:spcAft>
                <a:spcPts val="0"/>
              </a:spcAft>
              <a:buSzPts val="2000"/>
              <a:buChar char="◦"/>
            </a:pPr>
            <a:r>
              <a:rPr lang="en-US" sz="2000"/>
              <a:t> </a:t>
            </a:r>
            <a:r>
              <a:rPr i="1" lang="en-US" sz="2000"/>
              <a:t>k</a:t>
            </a:r>
            <a:r>
              <a:rPr baseline="-25000" lang="en-US" sz="2000"/>
              <a:t>rev</a:t>
            </a:r>
            <a:r>
              <a:rPr lang="en-US" sz="2000"/>
              <a:t>/ </a:t>
            </a:r>
            <a:r>
              <a:rPr i="1" lang="en-US" sz="2000"/>
              <a:t>k</a:t>
            </a:r>
            <a:r>
              <a:rPr baseline="-25000" lang="en-US" sz="2000"/>
              <a:t>for</a:t>
            </a:r>
            <a:r>
              <a:rPr lang="en-US" sz="2000"/>
              <a:t> = [A</a:t>
            </a:r>
            <a:r>
              <a:rPr baseline="-25000" lang="en-US" sz="2000"/>
              <a:t>2</a:t>
            </a:r>
            <a:r>
              <a:rPr lang="en-US" sz="2000"/>
              <a:t>B] / [A]</a:t>
            </a:r>
            <a:r>
              <a:rPr baseline="30000" lang="en-US" sz="2000"/>
              <a:t>2</a:t>
            </a:r>
            <a:r>
              <a:rPr lang="en-US" sz="2000"/>
              <a:t>[B] = </a:t>
            </a:r>
            <a:r>
              <a:rPr lang="en-US" sz="2000" u="sng"/>
              <a:t>K</a:t>
            </a:r>
            <a:r>
              <a:rPr baseline="-25000" lang="en-US" sz="2000" u="sng"/>
              <a:t>eq</a:t>
            </a:r>
            <a:r>
              <a:rPr lang="en-US" sz="2000" u="sng"/>
              <a:t> = equilibrium constant</a:t>
            </a:r>
            <a:endParaRPr/>
          </a:p>
          <a:p>
            <a:pPr indent="-93980" lvl="2" marL="566928" rtl="0" algn="l">
              <a:lnSpc>
                <a:spcPct val="90000"/>
              </a:lnSpc>
              <a:spcBef>
                <a:spcPts val="600"/>
              </a:spcBef>
              <a:spcAft>
                <a:spcPts val="0"/>
              </a:spcAft>
              <a:buSzPts val="1400"/>
              <a:buNone/>
            </a:pPr>
            <a:r>
              <a:t/>
            </a:r>
            <a:endParaRPr u="sng"/>
          </a:p>
        </p:txBody>
      </p:sp>
      <p:grpSp>
        <p:nvGrpSpPr>
          <p:cNvPr id="156" name="Google Shape;156;p6"/>
          <p:cNvGrpSpPr/>
          <p:nvPr/>
        </p:nvGrpSpPr>
        <p:grpSpPr>
          <a:xfrm>
            <a:off x="3276600" y="2286000"/>
            <a:ext cx="304800" cy="152400"/>
            <a:chOff x="3045" y="3598"/>
            <a:chExt cx="555" cy="90"/>
          </a:xfrm>
        </p:grpSpPr>
        <p:cxnSp>
          <p:nvCxnSpPr>
            <p:cNvPr id="157" name="Google Shape;157;p6"/>
            <p:cNvCxnSpPr/>
            <p:nvPr/>
          </p:nvCxnSpPr>
          <p:spPr>
            <a:xfrm>
              <a:off x="3060" y="3598"/>
              <a:ext cx="540" cy="1"/>
            </a:xfrm>
            <a:prstGeom prst="straightConnector1">
              <a:avLst/>
            </a:prstGeom>
            <a:noFill/>
            <a:ln cap="flat" cmpd="sng" w="19050">
              <a:solidFill>
                <a:schemeClr val="dk1"/>
              </a:solidFill>
              <a:prstDash val="solid"/>
              <a:round/>
              <a:headEnd len="med" w="med" type="none"/>
              <a:tailEnd len="med" w="med" type="stealth"/>
            </a:ln>
          </p:spPr>
        </p:cxnSp>
        <p:cxnSp>
          <p:nvCxnSpPr>
            <p:cNvPr id="158" name="Google Shape;158;p6"/>
            <p:cNvCxnSpPr/>
            <p:nvPr/>
          </p:nvCxnSpPr>
          <p:spPr>
            <a:xfrm flipH="1">
              <a:off x="3045" y="3687"/>
              <a:ext cx="540" cy="1"/>
            </a:xfrm>
            <a:prstGeom prst="straightConnector1">
              <a:avLst/>
            </a:prstGeom>
            <a:noFill/>
            <a:ln cap="flat" cmpd="sng" w="19050">
              <a:solidFill>
                <a:schemeClr val="dk1"/>
              </a:solidFill>
              <a:prstDash val="solid"/>
              <a:round/>
              <a:headEnd len="med" w="med" type="none"/>
              <a:tailEnd len="med" w="med" type="stealth"/>
            </a:ln>
          </p:spPr>
        </p:cxn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gradFill>
          <a:gsLst>
            <a:gs pos="0">
              <a:srgbClr val="444467"/>
            </a:gs>
            <a:gs pos="100000">
              <a:srgbClr val="6B6B9C"/>
            </a:gs>
          </a:gsLst>
          <a:lin ang="16200000" scaled="0"/>
        </a:gradFill>
      </p:bgPr>
    </p:bg>
    <p:spTree>
      <p:nvGrpSpPr>
        <p:cNvPr id="162" name="Shape 162"/>
        <p:cNvGrpSpPr/>
        <p:nvPr/>
      </p:nvGrpSpPr>
      <p:grpSpPr>
        <a:xfrm>
          <a:off x="0" y="0"/>
          <a:ext cx="0" cy="0"/>
          <a:chOff x="0" y="0"/>
          <a:chExt cx="0" cy="0"/>
        </a:xfrm>
      </p:grpSpPr>
      <p:graphicFrame>
        <p:nvGraphicFramePr>
          <p:cNvPr id="163" name="Google Shape;163;p7"/>
          <p:cNvGraphicFramePr/>
          <p:nvPr/>
        </p:nvGraphicFramePr>
        <p:xfrm>
          <a:off x="1063625" y="1101725"/>
          <a:ext cx="7016750" cy="4654550"/>
        </p:xfrm>
        <a:graphic>
          <a:graphicData uri="http://schemas.openxmlformats.org/presentationml/2006/ole">
            <mc:AlternateContent>
              <mc:Choice Requires="v">
                <p:oleObj r:id="rId4" imgH="4654550" imgW="7016750" progId="Excel.Chart.8" spid="_x0000_s1">
                  <p:embed/>
                </p:oleObj>
              </mc:Choice>
              <mc:Fallback>
                <p:oleObj r:id="rId5" imgH="4654550" imgW="7016750" progId="Excel.Chart.8">
                  <p:embed/>
                  <p:pic>
                    <p:nvPicPr>
                      <p:cNvPr id="163" name="Google Shape;163;p7"/>
                      <p:cNvPicPr preferRelativeResize="0"/>
                      <p:nvPr/>
                    </p:nvPicPr>
                    <p:blipFill rotWithShape="1">
                      <a:blip r:embed="rId6">
                        <a:alphaModFix/>
                      </a:blip>
                      <a:srcRect b="0" l="0" r="0" t="0"/>
                      <a:stretch/>
                    </p:blipFill>
                    <p:spPr>
                      <a:xfrm>
                        <a:off x="1063625" y="1101725"/>
                        <a:ext cx="7016750" cy="4654550"/>
                      </a:xfrm>
                      <a:prstGeom prst="rect">
                        <a:avLst/>
                      </a:prstGeom>
                      <a:noFill/>
                      <a:ln>
                        <a:noFill/>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8"/>
          <p:cNvSpPr txBox="1"/>
          <p:nvPr>
            <p:ph type="title"/>
          </p:nvPr>
        </p:nvSpPr>
        <p:spPr>
          <a:xfrm>
            <a:off x="822960" y="286604"/>
            <a:ext cx="7543800" cy="1450757"/>
          </a:xfrm>
          <a:prstGeom prst="rect">
            <a:avLst/>
          </a:prstGeom>
          <a:noFill/>
          <a:ln>
            <a:noFill/>
          </a:ln>
        </p:spPr>
        <p:txBody>
          <a:bodyPr anchorCtr="0" anchor="b" bIns="45700" lIns="91425" spcFirstLastPara="1" rIns="91425" wrap="square" tIns="45700">
            <a:normAutofit/>
          </a:bodyPr>
          <a:lstStyle/>
          <a:p>
            <a:pPr indent="0" lvl="0" marL="0" rtl="0" algn="ctr">
              <a:lnSpc>
                <a:spcPct val="85000"/>
              </a:lnSpc>
              <a:spcBef>
                <a:spcPts val="0"/>
              </a:spcBef>
              <a:spcAft>
                <a:spcPts val="0"/>
              </a:spcAft>
              <a:buClr>
                <a:srgbClr val="3F3F3F"/>
              </a:buClr>
              <a:buSzPts val="4800"/>
              <a:buFont typeface="Calibri"/>
              <a:buNone/>
            </a:pPr>
            <a:r>
              <a:rPr b="1" lang="en-US"/>
              <a:t>Safety</a:t>
            </a:r>
            <a:endParaRPr/>
          </a:p>
        </p:txBody>
      </p:sp>
      <p:sp>
        <p:nvSpPr>
          <p:cNvPr id="169" name="Google Shape;169;p8"/>
          <p:cNvSpPr txBox="1"/>
          <p:nvPr>
            <p:ph idx="1" type="body"/>
          </p:nvPr>
        </p:nvSpPr>
        <p:spPr>
          <a:xfrm>
            <a:off x="822959" y="1845734"/>
            <a:ext cx="7543801" cy="4023360"/>
          </a:xfrm>
          <a:prstGeom prst="rect">
            <a:avLst/>
          </a:prstGeom>
          <a:noFill/>
          <a:ln>
            <a:noFill/>
          </a:ln>
        </p:spPr>
        <p:txBody>
          <a:bodyPr anchorCtr="0" anchor="t" bIns="45700" lIns="0" spcFirstLastPara="1" rIns="0" wrap="square" tIns="45700">
            <a:normAutofit/>
          </a:bodyPr>
          <a:lstStyle/>
          <a:p>
            <a:pPr indent="-127000" lvl="0" marL="91440" rtl="0" algn="l">
              <a:lnSpc>
                <a:spcPct val="90000"/>
              </a:lnSpc>
              <a:spcBef>
                <a:spcPts val="0"/>
              </a:spcBef>
              <a:spcAft>
                <a:spcPts val="0"/>
              </a:spcAft>
              <a:buSzPts val="2000"/>
              <a:buChar char=" "/>
            </a:pPr>
            <a:r>
              <a:rPr lang="en-US"/>
              <a:t>1.0 M HNO</a:t>
            </a:r>
            <a:r>
              <a:rPr baseline="-25000" lang="en-US"/>
              <a:t>3</a:t>
            </a:r>
            <a:r>
              <a:rPr lang="en-US"/>
              <a:t> – nitric acid; strong acid, irritant, can cause skin burns; wash any contact areas immediately with water</a:t>
            </a:r>
            <a:endParaRPr/>
          </a:p>
          <a:p>
            <a:pPr indent="-127000" lvl="0" marL="91440" rtl="0" algn="l">
              <a:lnSpc>
                <a:spcPct val="90000"/>
              </a:lnSpc>
              <a:spcBef>
                <a:spcPts val="1400"/>
              </a:spcBef>
              <a:spcAft>
                <a:spcPts val="0"/>
              </a:spcAft>
              <a:buSzPts val="2000"/>
              <a:buChar char=" "/>
            </a:pPr>
            <a:r>
              <a:rPr lang="en-US"/>
              <a:t>Wash cuvettes with soap and brush, no acetone!</a:t>
            </a:r>
            <a:endParaRPr/>
          </a:p>
          <a:p>
            <a:pPr indent="-91440" lvl="0" marL="91440" rtl="0" algn="l">
              <a:lnSpc>
                <a:spcPct val="90000"/>
              </a:lnSpc>
              <a:spcBef>
                <a:spcPts val="1400"/>
              </a:spcBef>
              <a:spcAft>
                <a:spcPts val="0"/>
              </a:spcAft>
              <a:buSzPts val="2000"/>
              <a:buFont typeface="Noto Sans Symbols"/>
              <a:buNone/>
            </a:pPr>
            <a:r>
              <a:t/>
            </a:r>
            <a:endParaRPr/>
          </a:p>
          <a:p>
            <a:pPr indent="-127000" lvl="0" marL="91440" rtl="0" algn="l">
              <a:lnSpc>
                <a:spcPct val="90000"/>
              </a:lnSpc>
              <a:spcBef>
                <a:spcPts val="1400"/>
              </a:spcBef>
              <a:spcAft>
                <a:spcPts val="0"/>
              </a:spcAft>
              <a:buSzPts val="2000"/>
              <a:buChar char=" "/>
            </a:pPr>
            <a:r>
              <a:rPr lang="en-US"/>
              <a:t>All waste needs to be poured into the “CHEM 117 Waste” bucket in the back </a:t>
            </a:r>
            <a:endParaRPr/>
          </a:p>
          <a:p>
            <a:pPr indent="-182880" lvl="1" marL="384048" rtl="0" algn="l">
              <a:lnSpc>
                <a:spcPct val="90000"/>
              </a:lnSpc>
              <a:spcBef>
                <a:spcPts val="400"/>
              </a:spcBef>
              <a:spcAft>
                <a:spcPts val="0"/>
              </a:spcAft>
              <a:buSzPts val="1800"/>
              <a:buFont typeface="Noto Sans Symbols"/>
              <a:buNone/>
            </a:pPr>
            <a:r>
              <a:t/>
            </a:r>
            <a:endParaRPr/>
          </a:p>
          <a:p>
            <a:pPr indent="-182880" lvl="1" marL="384048" rtl="0" algn="l">
              <a:lnSpc>
                <a:spcPct val="90000"/>
              </a:lnSpc>
              <a:spcBef>
                <a:spcPts val="600"/>
              </a:spcBef>
              <a:spcAft>
                <a:spcPts val="0"/>
              </a:spcAft>
              <a:buSzPts val="1800"/>
              <a:buFont typeface="Noto Sans Symbols"/>
              <a:buNone/>
            </a:pPr>
            <a:r>
              <a:t/>
            </a:r>
            <a:endParaRPr/>
          </a:p>
          <a:p>
            <a:pPr indent="-91440" lvl="0" marL="91440" rtl="0" algn="l">
              <a:lnSpc>
                <a:spcPct val="90000"/>
              </a:lnSpc>
              <a:spcBef>
                <a:spcPts val="1600"/>
              </a:spcBef>
              <a:spcAft>
                <a:spcPts val="0"/>
              </a:spcAft>
              <a:buSzPts val="2000"/>
              <a:buFont typeface="Noto Sans Symbols"/>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Retrospect">
  <a:themeElements>
    <a:clrScheme name="Orange Red">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2008-02-10T07:11:25Z</dcterms:created>
  <dc:creator>benjamin.cieslinski</dc:creator>
</cp:coreProperties>
</file>