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533E5-0342-4C6E-92BA-A9A23FBFA35A}" v="23" dt="2023-09-14T03:44:4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508" autoAdjust="0"/>
  </p:normalViewPr>
  <p:slideViewPr>
    <p:cSldViewPr snapToGrid="0">
      <p:cViewPr varScale="1">
        <p:scale>
          <a:sx n="65" d="100"/>
          <a:sy n="65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Ravenswood" userId="187e6a02-5d68-4663-84cc-040bf26dcacd" providerId="ADAL" clId="{BAA533E5-0342-4C6E-92BA-A9A23FBFA35A}"/>
    <pc:docChg chg="undo custSel addSld modSld">
      <pc:chgData name="Katherine Ravenswood" userId="187e6a02-5d68-4663-84cc-040bf26dcacd" providerId="ADAL" clId="{BAA533E5-0342-4C6E-92BA-A9A23FBFA35A}" dt="2023-09-14T03:44:50.981" v="2476"/>
      <pc:docMkLst>
        <pc:docMk/>
      </pc:docMkLst>
      <pc:sldChg chg="modSp new mod">
        <pc:chgData name="Katherine Ravenswood" userId="187e6a02-5d68-4663-84cc-040bf26dcacd" providerId="ADAL" clId="{BAA533E5-0342-4C6E-92BA-A9A23FBFA35A}" dt="2023-09-14T03:04:15.846" v="321" actId="20577"/>
        <pc:sldMkLst>
          <pc:docMk/>
          <pc:sldMk cId="1085393837" sldId="257"/>
        </pc:sldMkLst>
        <pc:spChg chg="mod">
          <ac:chgData name="Katherine Ravenswood" userId="187e6a02-5d68-4663-84cc-040bf26dcacd" providerId="ADAL" clId="{BAA533E5-0342-4C6E-92BA-A9A23FBFA35A}" dt="2023-09-14T03:01:45.385" v="8" actId="20577"/>
          <ac:spMkLst>
            <pc:docMk/>
            <pc:sldMk cId="1085393837" sldId="257"/>
            <ac:spMk id="2" creationId="{554801BB-0C25-0697-E85F-F1B0C70F937D}"/>
          </ac:spMkLst>
        </pc:spChg>
        <pc:spChg chg="mod">
          <ac:chgData name="Katherine Ravenswood" userId="187e6a02-5d68-4663-84cc-040bf26dcacd" providerId="ADAL" clId="{BAA533E5-0342-4C6E-92BA-A9A23FBFA35A}" dt="2023-09-14T03:04:15.846" v="321" actId="20577"/>
          <ac:spMkLst>
            <pc:docMk/>
            <pc:sldMk cId="1085393837" sldId="257"/>
            <ac:spMk id="3" creationId="{0E39BCDD-4304-6C2D-4811-247B657E7CDA}"/>
          </ac:spMkLst>
        </pc:spChg>
      </pc:sldChg>
      <pc:sldChg chg="modSp new mod">
        <pc:chgData name="Katherine Ravenswood" userId="187e6a02-5d68-4663-84cc-040bf26dcacd" providerId="ADAL" clId="{BAA533E5-0342-4C6E-92BA-A9A23FBFA35A}" dt="2023-09-14T03:07:16.567" v="533" actId="20577"/>
        <pc:sldMkLst>
          <pc:docMk/>
          <pc:sldMk cId="3378219834" sldId="258"/>
        </pc:sldMkLst>
        <pc:spChg chg="mod">
          <ac:chgData name="Katherine Ravenswood" userId="187e6a02-5d68-4663-84cc-040bf26dcacd" providerId="ADAL" clId="{BAA533E5-0342-4C6E-92BA-A9A23FBFA35A}" dt="2023-09-14T03:06:17.220" v="325" actId="14100"/>
          <ac:spMkLst>
            <pc:docMk/>
            <pc:sldMk cId="3378219834" sldId="258"/>
            <ac:spMk id="2" creationId="{C090D1CC-6FF1-D713-01E6-8A3CE94303F6}"/>
          </ac:spMkLst>
        </pc:spChg>
        <pc:spChg chg="mod">
          <ac:chgData name="Katherine Ravenswood" userId="187e6a02-5d68-4663-84cc-040bf26dcacd" providerId="ADAL" clId="{BAA533E5-0342-4C6E-92BA-A9A23FBFA35A}" dt="2023-09-14T03:07:16.567" v="533" actId="20577"/>
          <ac:spMkLst>
            <pc:docMk/>
            <pc:sldMk cId="3378219834" sldId="258"/>
            <ac:spMk id="3" creationId="{CEA34D99-CF8B-2A9C-1C4F-50C567B931D8}"/>
          </ac:spMkLst>
        </pc:spChg>
      </pc:sldChg>
      <pc:sldChg chg="addSp delSp modSp new mod modAnim modNotesTx">
        <pc:chgData name="Katherine Ravenswood" userId="187e6a02-5d68-4663-84cc-040bf26dcacd" providerId="ADAL" clId="{BAA533E5-0342-4C6E-92BA-A9A23FBFA35A}" dt="2023-09-14T03:12:50.097" v="824" actId="20577"/>
        <pc:sldMkLst>
          <pc:docMk/>
          <pc:sldMk cId="164337019" sldId="259"/>
        </pc:sldMkLst>
        <pc:spChg chg="mod">
          <ac:chgData name="Katherine Ravenswood" userId="187e6a02-5d68-4663-84cc-040bf26dcacd" providerId="ADAL" clId="{BAA533E5-0342-4C6E-92BA-A9A23FBFA35A}" dt="2023-09-14T03:10:58.129" v="635" actId="20577"/>
          <ac:spMkLst>
            <pc:docMk/>
            <pc:sldMk cId="164337019" sldId="259"/>
            <ac:spMk id="2" creationId="{C7CA6F6E-F299-350A-2E80-08B0C8322329}"/>
          </ac:spMkLst>
        </pc:spChg>
        <pc:spChg chg="del mod">
          <ac:chgData name="Katherine Ravenswood" userId="187e6a02-5d68-4663-84cc-040bf26dcacd" providerId="ADAL" clId="{BAA533E5-0342-4C6E-92BA-A9A23FBFA35A}" dt="2023-09-14T03:11:29.573" v="637"/>
          <ac:spMkLst>
            <pc:docMk/>
            <pc:sldMk cId="164337019" sldId="259"/>
            <ac:spMk id="3" creationId="{B5967114-248E-79A8-ADC5-485DEBF2E377}"/>
          </ac:spMkLst>
        </pc:spChg>
        <pc:picChg chg="add mod">
          <ac:chgData name="Katherine Ravenswood" userId="187e6a02-5d68-4663-84cc-040bf26dcacd" providerId="ADAL" clId="{BAA533E5-0342-4C6E-92BA-A9A23FBFA35A}" dt="2023-09-14T03:11:29.573" v="637"/>
          <ac:picMkLst>
            <pc:docMk/>
            <pc:sldMk cId="164337019" sldId="259"/>
            <ac:picMk id="4" creationId="{F95D08DD-09CD-D554-2596-B4D57861A2B2}"/>
          </ac:picMkLst>
        </pc:picChg>
      </pc:sldChg>
      <pc:sldChg chg="addSp delSp modSp add mod delAnim modNotesTx">
        <pc:chgData name="Katherine Ravenswood" userId="187e6a02-5d68-4663-84cc-040bf26dcacd" providerId="ADAL" clId="{BAA533E5-0342-4C6E-92BA-A9A23FBFA35A}" dt="2023-09-14T03:25:12.909" v="1469" actId="20577"/>
        <pc:sldMkLst>
          <pc:docMk/>
          <pc:sldMk cId="3439789642" sldId="260"/>
        </pc:sldMkLst>
        <pc:spChg chg="mod">
          <ac:chgData name="Katherine Ravenswood" userId="187e6a02-5d68-4663-84cc-040bf26dcacd" providerId="ADAL" clId="{BAA533E5-0342-4C6E-92BA-A9A23FBFA35A}" dt="2023-09-14T03:13:04.619" v="835" actId="20577"/>
          <ac:spMkLst>
            <pc:docMk/>
            <pc:sldMk cId="3439789642" sldId="260"/>
            <ac:spMk id="2" creationId="{C7CA6F6E-F299-350A-2E80-08B0C8322329}"/>
          </ac:spMkLst>
        </pc:spChg>
        <pc:spChg chg="add mod">
          <ac:chgData name="Katherine Ravenswood" userId="187e6a02-5d68-4663-84cc-040bf26dcacd" providerId="ADAL" clId="{BAA533E5-0342-4C6E-92BA-A9A23FBFA35A}" dt="2023-09-14T03:24:43.092" v="1461" actId="207"/>
          <ac:spMkLst>
            <pc:docMk/>
            <pc:sldMk cId="3439789642" sldId="260"/>
            <ac:spMk id="5" creationId="{6D201A94-C0D8-E8B9-A93E-4791EE00F9C4}"/>
          </ac:spMkLst>
        </pc:spChg>
        <pc:picChg chg="del">
          <ac:chgData name="Katherine Ravenswood" userId="187e6a02-5d68-4663-84cc-040bf26dcacd" providerId="ADAL" clId="{BAA533E5-0342-4C6E-92BA-A9A23FBFA35A}" dt="2023-09-14T03:13:09.026" v="836" actId="478"/>
          <ac:picMkLst>
            <pc:docMk/>
            <pc:sldMk cId="3439789642" sldId="260"/>
            <ac:picMk id="4" creationId="{F95D08DD-09CD-D554-2596-B4D57861A2B2}"/>
          </ac:picMkLst>
        </pc:picChg>
        <pc:picChg chg="add del mod">
          <ac:chgData name="Katherine Ravenswood" userId="187e6a02-5d68-4663-84cc-040bf26dcacd" providerId="ADAL" clId="{BAA533E5-0342-4C6E-92BA-A9A23FBFA35A}" dt="2023-09-14T03:23:00.826" v="1371" actId="478"/>
          <ac:picMkLst>
            <pc:docMk/>
            <pc:sldMk cId="3439789642" sldId="260"/>
            <ac:picMk id="6" creationId="{5D2B5479-1468-B3EB-F0F7-89075B73EC7B}"/>
          </ac:picMkLst>
        </pc:picChg>
        <pc:picChg chg="add del mod">
          <ac:chgData name="Katherine Ravenswood" userId="187e6a02-5d68-4663-84cc-040bf26dcacd" providerId="ADAL" clId="{BAA533E5-0342-4C6E-92BA-A9A23FBFA35A}" dt="2023-09-14T03:24:06.657" v="1421"/>
          <ac:picMkLst>
            <pc:docMk/>
            <pc:sldMk cId="3439789642" sldId="260"/>
            <ac:picMk id="1026" creationId="{99930A48-C0F4-F17F-9CAC-1775E59D783F}"/>
          </ac:picMkLst>
        </pc:picChg>
        <pc:picChg chg="add mod">
          <ac:chgData name="Katherine Ravenswood" userId="187e6a02-5d68-4663-84cc-040bf26dcacd" providerId="ADAL" clId="{BAA533E5-0342-4C6E-92BA-A9A23FBFA35A}" dt="2023-09-14T03:25:05.773" v="1467" actId="1076"/>
          <ac:picMkLst>
            <pc:docMk/>
            <pc:sldMk cId="3439789642" sldId="260"/>
            <ac:picMk id="1028" creationId="{8CADEA83-9789-1121-6FB7-BAD2E46D4DE6}"/>
          </ac:picMkLst>
        </pc:picChg>
      </pc:sldChg>
      <pc:sldChg chg="modSp new mod">
        <pc:chgData name="Katherine Ravenswood" userId="187e6a02-5d68-4663-84cc-040bf26dcacd" providerId="ADAL" clId="{BAA533E5-0342-4C6E-92BA-A9A23FBFA35A}" dt="2023-09-14T03:31:17.063" v="2088" actId="255"/>
        <pc:sldMkLst>
          <pc:docMk/>
          <pc:sldMk cId="2858152779" sldId="261"/>
        </pc:sldMkLst>
        <pc:spChg chg="mod">
          <ac:chgData name="Katherine Ravenswood" userId="187e6a02-5d68-4663-84cc-040bf26dcacd" providerId="ADAL" clId="{BAA533E5-0342-4C6E-92BA-A9A23FBFA35A}" dt="2023-09-14T03:27:10.105" v="1498" actId="14100"/>
          <ac:spMkLst>
            <pc:docMk/>
            <pc:sldMk cId="2858152779" sldId="261"/>
            <ac:spMk id="2" creationId="{4CB26B1E-3CF2-E050-903E-B8F39876C5DD}"/>
          </ac:spMkLst>
        </pc:spChg>
        <pc:spChg chg="mod">
          <ac:chgData name="Katherine Ravenswood" userId="187e6a02-5d68-4663-84cc-040bf26dcacd" providerId="ADAL" clId="{BAA533E5-0342-4C6E-92BA-A9A23FBFA35A}" dt="2023-09-14T03:31:17.063" v="2088" actId="255"/>
          <ac:spMkLst>
            <pc:docMk/>
            <pc:sldMk cId="2858152779" sldId="261"/>
            <ac:spMk id="3" creationId="{4A41C933-96E2-09DD-B7AD-4DCDD5488BCE}"/>
          </ac:spMkLst>
        </pc:spChg>
      </pc:sldChg>
      <pc:sldChg chg="addSp modSp new mod setBg">
        <pc:chgData name="Katherine Ravenswood" userId="187e6a02-5d68-4663-84cc-040bf26dcacd" providerId="ADAL" clId="{BAA533E5-0342-4C6E-92BA-A9A23FBFA35A}" dt="2023-09-14T03:37:09.818" v="2419" actId="255"/>
        <pc:sldMkLst>
          <pc:docMk/>
          <pc:sldMk cId="1126275807" sldId="262"/>
        </pc:sldMkLst>
        <pc:spChg chg="mod">
          <ac:chgData name="Katherine Ravenswood" userId="187e6a02-5d68-4663-84cc-040bf26dcacd" providerId="ADAL" clId="{BAA533E5-0342-4C6E-92BA-A9A23FBFA35A}" dt="2023-09-14T03:33:55.090" v="2146" actId="26606"/>
          <ac:spMkLst>
            <pc:docMk/>
            <pc:sldMk cId="1126275807" sldId="262"/>
            <ac:spMk id="2" creationId="{5CCB2854-60A0-512D-2A26-941C065C12D8}"/>
          </ac:spMkLst>
        </pc:spChg>
        <pc:spChg chg="mod">
          <ac:chgData name="Katherine Ravenswood" userId="187e6a02-5d68-4663-84cc-040bf26dcacd" providerId="ADAL" clId="{BAA533E5-0342-4C6E-92BA-A9A23FBFA35A}" dt="2023-09-14T03:37:09.818" v="2419" actId="255"/>
          <ac:spMkLst>
            <pc:docMk/>
            <pc:sldMk cId="1126275807" sldId="262"/>
            <ac:spMk id="3" creationId="{35ADBE6B-2E08-333B-1B80-09B80E439B2A}"/>
          </ac:spMkLst>
        </pc:spChg>
        <pc:spChg chg="add">
          <ac:chgData name="Katherine Ravenswood" userId="187e6a02-5d68-4663-84cc-040bf26dcacd" providerId="ADAL" clId="{BAA533E5-0342-4C6E-92BA-A9A23FBFA35A}" dt="2023-09-14T03:33:55.090" v="2146" actId="26606"/>
          <ac:spMkLst>
            <pc:docMk/>
            <pc:sldMk cId="1126275807" sldId="262"/>
            <ac:spMk id="2055" creationId="{961D8973-EAA9-459A-AF59-BBB4233D6C78}"/>
          </ac:spMkLst>
        </pc:spChg>
        <pc:spChg chg="add">
          <ac:chgData name="Katherine Ravenswood" userId="187e6a02-5d68-4663-84cc-040bf26dcacd" providerId="ADAL" clId="{BAA533E5-0342-4C6E-92BA-A9A23FBFA35A}" dt="2023-09-14T03:33:55.090" v="2146" actId="26606"/>
          <ac:spMkLst>
            <pc:docMk/>
            <pc:sldMk cId="1126275807" sldId="262"/>
            <ac:spMk id="2057" creationId="{FBEA8A33-C0D0-416D-8359-724B8828C7C3}"/>
          </ac:spMkLst>
        </pc:spChg>
        <pc:picChg chg="add mod">
          <ac:chgData name="Katherine Ravenswood" userId="187e6a02-5d68-4663-84cc-040bf26dcacd" providerId="ADAL" clId="{BAA533E5-0342-4C6E-92BA-A9A23FBFA35A}" dt="2023-09-14T03:33:55.090" v="2146" actId="26606"/>
          <ac:picMkLst>
            <pc:docMk/>
            <pc:sldMk cId="1126275807" sldId="262"/>
            <ac:picMk id="2050" creationId="{815EFCAC-9BD6-F9A7-93F5-6CBC32A8CDD7}"/>
          </ac:picMkLst>
        </pc:picChg>
      </pc:sldChg>
      <pc:sldChg chg="addSp delSp modSp new mod setBg setClrOvrMap">
        <pc:chgData name="Katherine Ravenswood" userId="187e6a02-5d68-4663-84cc-040bf26dcacd" providerId="ADAL" clId="{BAA533E5-0342-4C6E-92BA-A9A23FBFA35A}" dt="2023-09-14T03:44:50.981" v="2476"/>
        <pc:sldMkLst>
          <pc:docMk/>
          <pc:sldMk cId="1688341879" sldId="263"/>
        </pc:sldMkLst>
        <pc:spChg chg="mod">
          <ac:chgData name="Katherine Ravenswood" userId="187e6a02-5d68-4663-84cc-040bf26dcacd" providerId="ADAL" clId="{BAA533E5-0342-4C6E-92BA-A9A23FBFA35A}" dt="2023-09-14T03:38:59.980" v="2474" actId="26606"/>
          <ac:spMkLst>
            <pc:docMk/>
            <pc:sldMk cId="1688341879" sldId="263"/>
            <ac:spMk id="2" creationId="{79FB0D3F-1EA7-1581-6BDD-384D7B26729A}"/>
          </ac:spMkLst>
        </pc:spChg>
        <pc:spChg chg="mod ord">
          <ac:chgData name="Katherine Ravenswood" userId="187e6a02-5d68-4663-84cc-040bf26dcacd" providerId="ADAL" clId="{BAA533E5-0342-4C6E-92BA-A9A23FBFA35A}" dt="2023-09-14T03:44:50.981" v="2476"/>
          <ac:spMkLst>
            <pc:docMk/>
            <pc:sldMk cId="1688341879" sldId="263"/>
            <ac:spMk id="3" creationId="{312196AB-C5E9-815A-7CAD-134720DD6C45}"/>
          </ac:spMkLst>
        </pc:spChg>
        <pc:spChg chg="add del">
          <ac:chgData name="Katherine Ravenswood" userId="187e6a02-5d68-4663-84cc-040bf26dcacd" providerId="ADAL" clId="{BAA533E5-0342-4C6E-92BA-A9A23FBFA35A}" dt="2023-09-14T03:38:59.974" v="2473" actId="26606"/>
          <ac:spMkLst>
            <pc:docMk/>
            <pc:sldMk cId="1688341879" sldId="263"/>
            <ac:spMk id="3079" creationId="{3CBA2BA5-DF4D-437C-9273-F945CF857D8B}"/>
          </ac:spMkLst>
        </pc:spChg>
        <pc:spChg chg="add del">
          <ac:chgData name="Katherine Ravenswood" userId="187e6a02-5d68-4663-84cc-040bf26dcacd" providerId="ADAL" clId="{BAA533E5-0342-4C6E-92BA-A9A23FBFA35A}" dt="2023-09-14T03:38:59.974" v="2473" actId="26606"/>
          <ac:spMkLst>
            <pc:docMk/>
            <pc:sldMk cId="1688341879" sldId="263"/>
            <ac:spMk id="3081" creationId="{7754EA86-2D7A-4D51-B5F6-DA6349D5F4DC}"/>
          </ac:spMkLst>
        </pc:spChg>
        <pc:spChg chg="add">
          <ac:chgData name="Katherine Ravenswood" userId="187e6a02-5d68-4663-84cc-040bf26dcacd" providerId="ADAL" clId="{BAA533E5-0342-4C6E-92BA-A9A23FBFA35A}" dt="2023-09-14T03:38:59.980" v="2474" actId="26606"/>
          <ac:spMkLst>
            <pc:docMk/>
            <pc:sldMk cId="1688341879" sldId="263"/>
            <ac:spMk id="3083" creationId="{1D868099-6145-4BC0-A5EA-74BEF1776BA9}"/>
          </ac:spMkLst>
        </pc:spChg>
        <pc:spChg chg="add">
          <ac:chgData name="Katherine Ravenswood" userId="187e6a02-5d68-4663-84cc-040bf26dcacd" providerId="ADAL" clId="{BAA533E5-0342-4C6E-92BA-A9A23FBFA35A}" dt="2023-09-14T03:38:59.980" v="2474" actId="26606"/>
          <ac:spMkLst>
            <pc:docMk/>
            <pc:sldMk cId="1688341879" sldId="263"/>
            <ac:spMk id="3084" creationId="{CC1026F7-DECB-49B4-A565-518BBA445471}"/>
          </ac:spMkLst>
        </pc:spChg>
        <pc:picChg chg="add mod ord">
          <ac:chgData name="Katherine Ravenswood" userId="187e6a02-5d68-4663-84cc-040bf26dcacd" providerId="ADAL" clId="{BAA533E5-0342-4C6E-92BA-A9A23FBFA35A}" dt="2023-09-14T03:38:59.980" v="2474" actId="26606"/>
          <ac:picMkLst>
            <pc:docMk/>
            <pc:sldMk cId="1688341879" sldId="263"/>
            <ac:picMk id="3074" creationId="{94E74219-5F50-608A-D9B5-E630663F1DF7}"/>
          </ac:picMkLst>
        </pc:picChg>
      </pc:sldChg>
      <pc:sldChg chg="modSp add mod">
        <pc:chgData name="Katherine Ravenswood" userId="187e6a02-5d68-4663-84cc-040bf26dcacd" providerId="ADAL" clId="{BAA533E5-0342-4C6E-92BA-A9A23FBFA35A}" dt="2023-09-14T03:37:59.064" v="2422" actId="27636"/>
        <pc:sldMkLst>
          <pc:docMk/>
          <pc:sldMk cId="245973842" sldId="264"/>
        </pc:sldMkLst>
        <pc:spChg chg="mod">
          <ac:chgData name="Katherine Ravenswood" userId="187e6a02-5d68-4663-84cc-040bf26dcacd" providerId="ADAL" clId="{BAA533E5-0342-4C6E-92BA-A9A23FBFA35A}" dt="2023-09-14T03:37:59.064" v="2422" actId="27636"/>
          <ac:spMkLst>
            <pc:docMk/>
            <pc:sldMk cId="245973842" sldId="264"/>
            <ac:spMk id="3" creationId="{7FA48B19-B80B-1037-18C3-41CD1B9B40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AB533-19B6-4F3E-A0E6-07FE061560A5}" type="datetimeFigureOut">
              <a:rPr lang="en-NZ" smtClean="0"/>
              <a:t>14/09/2023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582D-5DDD-4F31-A34A-026A68D7B0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581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https://www.youtube.com/watch?v=NF2oSD3EjJU</a:t>
            </a:r>
          </a:p>
          <a:p>
            <a:endParaRPr lang="en-NZ" dirty="0"/>
          </a:p>
          <a:p>
            <a:r>
              <a:rPr lang="en-NZ" dirty="0"/>
              <a:t>Note that some thought this was an ‘attack’ ad. But, it does speak to the actual policy of National.</a:t>
            </a:r>
          </a:p>
          <a:p>
            <a:r>
              <a:rPr lang="en-NZ" dirty="0"/>
              <a:t>Does the Council of Trade Unions support a National led government?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0582D-5DDD-4F31-A34A-026A68D7B0E6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48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Lobbying has significant impact on political parties, and corporate lobbyists are common. Even universities employ ‘government relations’ PR people. </a:t>
            </a:r>
          </a:p>
          <a:p>
            <a:endParaRPr lang="en-NZ" dirty="0"/>
          </a:p>
          <a:p>
            <a:r>
              <a:rPr lang="en-NZ" dirty="0"/>
              <a:t>National receives 7.5 times more $ than Labour in donations. This comes from wealthy individuals and businesses.</a:t>
            </a:r>
          </a:p>
          <a:p>
            <a:endParaRPr lang="en-NZ" dirty="0"/>
          </a:p>
          <a:p>
            <a:r>
              <a:rPr lang="en-NZ" dirty="0"/>
              <a:t>https://www.stuff.co.nz/national/politics/300970685/no-significant-donations-to-the-labour-party-from-businesses-in-over-two-years </a:t>
            </a:r>
          </a:p>
          <a:p>
            <a:endParaRPr lang="en-NZ" dirty="0"/>
          </a:p>
          <a:p>
            <a:r>
              <a:rPr lang="en-NZ" dirty="0"/>
              <a:t>Political donation summaries can be found here (note that Green MPs all donate a % of their MP salary to the party): </a:t>
            </a:r>
          </a:p>
          <a:p>
            <a:endParaRPr lang="en-NZ" dirty="0"/>
          </a:p>
          <a:p>
            <a:r>
              <a:rPr lang="en-NZ" dirty="0"/>
              <a:t>https://elections.nz/democracy-in-nz/political-parties-in-new-zealand/party-donations-and-loans-by-year/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0582D-5DDD-4F31-A34A-026A68D7B0E6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143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0582D-5DDD-4F31-A34A-026A68D7B0E6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93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Student support services links to:</a:t>
            </a:r>
          </a:p>
          <a:p>
            <a:r>
              <a:rPr lang="en-NZ" dirty="0"/>
              <a:t>Disability support</a:t>
            </a:r>
          </a:p>
          <a:p>
            <a:r>
              <a:rPr lang="en-NZ" dirty="0"/>
              <a:t>High performance athlete support</a:t>
            </a:r>
          </a:p>
          <a:p>
            <a:r>
              <a:rPr lang="en-NZ" dirty="0"/>
              <a:t>International student support</a:t>
            </a:r>
          </a:p>
          <a:p>
            <a:r>
              <a:rPr lang="en-NZ" dirty="0"/>
              <a:t>M</a:t>
            </a:r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āori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Multifaith and spiritual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Pacific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Peer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Postgraduate research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Rainbow student support: LGBTQIA+ services and resources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Refugee and resettled communities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Scholarship student support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30CC8-B58E-47C6-8D3D-424D76324374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109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F2oSD3EjJU?feature=oembed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shub.co.nz/home/politics/2023/03/behind-new-zealand-s-uncontrolled-million-dollar-lobbying-industr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ote.nz/2023-general-election/about/2023-general-elec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sa.org.nz/" TargetMode="External"/><Relationship Id="rId7" Type="http://schemas.openxmlformats.org/officeDocument/2006/relationships/hyperlink" Target="https://www.aut.ac.nz/student-life/support-servic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t.ac.nz/student-life/student-health-and-wellbeing/counselling-and-mental-health-support" TargetMode="External"/><Relationship Id="rId5" Type="http://schemas.openxmlformats.org/officeDocument/2006/relationships/hyperlink" Target="https://www.aut.ac.nz/student-life/student-health-and-wellbeing/student-medical-centre" TargetMode="External"/><Relationship Id="rId4" Type="http://schemas.openxmlformats.org/officeDocument/2006/relationships/hyperlink" Target="https://www.aut.ac.nz/student-life/support-services/student-h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44BF-BCFA-E553-75A0-655B584F8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5400" dirty="0"/>
              <a:t>Union and Employer Perspectives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CB03C-AA11-29C5-C59E-DB591A6C6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EMPL601 Workshop</a:t>
            </a:r>
          </a:p>
        </p:txBody>
      </p:sp>
    </p:spTree>
    <p:extLst>
      <p:ext uri="{BB962C8B-B14F-4D97-AF65-F5344CB8AC3E}">
        <p14:creationId xmlns:p14="http://schemas.microsoft.com/office/powerpoint/2010/main" val="163447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01BB-0C25-0697-E85F-F1B0C70F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9BCDD-4304-6C2D-4811-247B657E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NZ" dirty="0"/>
              <a:t>Brainstorm: What are the different perspectives of Employers/Business and Unions on Employment Relations?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How much influence do they have?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Union and Business policy on employment relations: what do they want?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Which political party would Unions or Business Associations vote for?</a:t>
            </a:r>
          </a:p>
          <a:p>
            <a:pPr marL="457200" indent="-457200">
              <a:buFont typeface="+mj-lt"/>
              <a:buAutoNum type="arabicPeriod"/>
            </a:pPr>
            <a:endParaRPr lang="en-NZ" dirty="0"/>
          </a:p>
          <a:p>
            <a:pPr marL="457200" indent="-457200">
              <a:buFont typeface="+mj-lt"/>
              <a:buAutoNum type="arabicPeriod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539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D1CC-6FF1-D713-01E6-8A3CE943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2305975"/>
          </a:xfrm>
        </p:spPr>
        <p:txBody>
          <a:bodyPr>
            <a:normAutofit fontScale="90000"/>
          </a:bodyPr>
          <a:lstStyle/>
          <a:p>
            <a:r>
              <a:rPr lang="en-NZ" dirty="0"/>
              <a:t>What are the different perspectives of Employers/Business and Unions on Employment Relations?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4D99-CF8B-2A9C-1C4F-50C567B93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91774"/>
            <a:ext cx="9601200" cy="2875626"/>
          </a:xfrm>
        </p:spPr>
        <p:txBody>
          <a:bodyPr/>
          <a:lstStyle/>
          <a:p>
            <a:r>
              <a:rPr lang="en-NZ" dirty="0"/>
              <a:t>Whose interests are they most worried about?</a:t>
            </a:r>
          </a:p>
          <a:p>
            <a:r>
              <a:rPr lang="en-NZ" dirty="0"/>
              <a:t>What do they think is most important for employment relations? For the economy?</a:t>
            </a:r>
          </a:p>
          <a:p>
            <a:r>
              <a:rPr lang="en-NZ" dirty="0"/>
              <a:t>Who has more power: Unions or Business? Why?</a:t>
            </a:r>
          </a:p>
        </p:txBody>
      </p:sp>
    </p:spTree>
    <p:extLst>
      <p:ext uri="{BB962C8B-B14F-4D97-AF65-F5344CB8AC3E}">
        <p14:creationId xmlns:p14="http://schemas.microsoft.com/office/powerpoint/2010/main" val="337821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A6F6E-F299-350A-2E80-08B0C832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Influencing Policy and Law: Council of Trade Unions</a:t>
            </a:r>
          </a:p>
        </p:txBody>
      </p:sp>
      <p:pic>
        <p:nvPicPr>
          <p:cNvPr id="4" name="Online Media 3" title="Christopher Luxon: Out of Touch 16:9">
            <a:hlinkClick r:id="" action="ppaction://media"/>
            <a:extLst>
              <a:ext uri="{FF2B5EF4-FFF2-40B4-BE49-F238E27FC236}">
                <a16:creationId xmlns:a16="http://schemas.microsoft.com/office/drawing/2014/main" id="{F95D08DD-09CD-D554-2596-B4D57861A2B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03550" y="2286000"/>
            <a:ext cx="633888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A6F6E-F299-350A-2E80-08B0C832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Influencing Policy and Law: Lobbying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201A94-C0D8-E8B9-A93E-4791EE00F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544250"/>
            <a:ext cx="9601200" cy="2054735"/>
          </a:xfrm>
        </p:spPr>
        <p:txBody>
          <a:bodyPr/>
          <a:lstStyle/>
          <a:p>
            <a:pPr marL="0" indent="0">
              <a:buNone/>
            </a:pPr>
            <a:r>
              <a:rPr lang="en-NZ" u="sng" dirty="0">
                <a:solidFill>
                  <a:srgbClr val="77A2B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NZ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WATCH:</a:t>
            </a:r>
            <a:r>
              <a:rPr lang="en-NZ" u="sng" dirty="0">
                <a:solidFill>
                  <a:srgbClr val="77A2B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NZ" dirty="0">
                <a:solidFill>
                  <a:srgbClr val="77A2B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https://www.newshub.co.nz/home/politics/2023/03/behind-new-zealand-s-uncontrolled-million-dollar-lobbying-industry.html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Additionally, National and Act parties receive large donations from Business, with none to Labour in 2 years: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8CADEA83-9789-1121-6FB7-BAD2E46D4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32" y="3429000"/>
            <a:ext cx="7197968" cy="309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78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6B1E-3CF2-E050-903E-B8F39876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NZ" dirty="0"/>
              <a:t>Union and employer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1C933-96E2-09DD-B7AD-4DCDD548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1937"/>
            <a:ext cx="10668000" cy="5017477"/>
          </a:xfrm>
        </p:spPr>
        <p:txBody>
          <a:bodyPr/>
          <a:lstStyle/>
          <a:p>
            <a:pPr marL="0" indent="0">
              <a:buNone/>
            </a:pPr>
            <a:r>
              <a:rPr lang="en-NZ" sz="2400" dirty="0"/>
              <a:t>You will have one short article to read. This will be from a Union or Employer Association.</a:t>
            </a:r>
          </a:p>
          <a:p>
            <a:pPr marL="0" indent="0">
              <a:buNone/>
            </a:pPr>
            <a:r>
              <a:rPr lang="en-NZ" sz="2400" dirty="0"/>
              <a:t>Answer these questions and be ready to report back to the class:</a:t>
            </a:r>
          </a:p>
          <a:p>
            <a:endParaRPr lang="en-NZ" sz="2400" dirty="0"/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What is the policy/law/issue that the stakeholder is talking about?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What are the key points that they make about this policy/law/issue?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What would change would they like to see and why?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What impact would the changes they suggest have on employees/unions and employers/business?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815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B2854-60A0-512D-2A26-941C065C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NZ" sz="4100"/>
              <a:t>Matching the stakeholder to political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DBE6B-2E08-333B-1B80-09B80E43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en-NZ" sz="2800" dirty="0"/>
              <a:t>What do each of the political parties currently in government say about the issue in your ‘stakeholder’ article? Come up with 1 – 3 key points.</a:t>
            </a:r>
          </a:p>
          <a:p>
            <a:r>
              <a:rPr lang="en-NZ" sz="2800" dirty="0"/>
              <a:t>Which of these political parties would your stakeholder be likely to vote for? Why?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pic>
        <p:nvPicPr>
          <p:cNvPr id="2050" name="Picture 2" descr="Orange sign that says ‘voting’, with an arrow pointing left, on the side of a street.">
            <a:extLst>
              <a:ext uri="{FF2B5EF4-FFF2-40B4-BE49-F238E27FC236}">
                <a16:creationId xmlns:a16="http://schemas.microsoft.com/office/drawing/2014/main" id="{815EFCAC-9BD6-F9A7-93F5-6CBC32A8CD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9" r="20219" b="2"/>
          <a:stretch/>
        </p:blipFill>
        <p:spPr bwMode="auto">
          <a:xfrm>
            <a:off x="7612260" y="10"/>
            <a:ext cx="457973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27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78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B0D3F-1EA7-1581-6BDD-384D7B26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NZ" sz="2400" dirty="0">
                <a:hlinkClick r:id="rId3"/>
              </a:rPr>
              <a:t>For more information on voting in 2023</a:t>
            </a:r>
            <a:endParaRPr lang="en-NZ" sz="2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4E74219-5F50-608A-D9B5-E630663F1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75" y="841357"/>
            <a:ext cx="6900380" cy="51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96AB-C5E9-815A-7CAD-134720DD6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600" dirty="0"/>
              <a:t>https://vote.nz/2023-general-election/about/2023-general-election/</a:t>
            </a:r>
          </a:p>
        </p:txBody>
      </p:sp>
      <p:sp>
        <p:nvSpPr>
          <p:cNvPr id="3084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834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177F-5A87-F57D-212F-535E50FAC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Useful links at AUT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8B19-B80B-1037-18C3-41CD1B9B4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33"/>
            <a:ext cx="10515600" cy="4901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AUTSA (student union) </a:t>
            </a:r>
            <a:r>
              <a:rPr lang="en-NZ" dirty="0">
                <a:hlinkClick r:id="rId3"/>
              </a:rPr>
              <a:t>https://www.autsa.org.nz/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Hub  </a:t>
            </a:r>
            <a:r>
              <a:rPr lang="en-NZ" dirty="0">
                <a:hlinkClick r:id="rId4"/>
              </a:rPr>
              <a:t>https://www.aut.ac.nz/student-life/support-services/student-hub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Medical Centre </a:t>
            </a:r>
            <a:r>
              <a:rPr lang="en-NZ" dirty="0">
                <a:hlinkClick r:id="rId5"/>
              </a:rPr>
              <a:t>https://www.aut.ac.nz/student-life/student-health-and-wellbeing/student-medical-centre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Counselling and mental health support </a:t>
            </a:r>
            <a:r>
              <a:rPr lang="en-NZ" dirty="0">
                <a:hlinkClick r:id="rId6"/>
              </a:rPr>
              <a:t>https://www.aut.ac.nz/student-life/student-health-and-wellbeing/counselling-and-mental-health-support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support services </a:t>
            </a:r>
            <a:r>
              <a:rPr lang="en-NZ" dirty="0">
                <a:hlinkClick r:id="rId7"/>
              </a:rPr>
              <a:t>https://www.aut.ac.nz/student-life/support-services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97384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{28760B81-5F39-474F-95BE-A9B38E40EF19}tf10001105</Template>
  <TotalTime>44</TotalTime>
  <Words>616</Words>
  <Application>Microsoft Office PowerPoint</Application>
  <PresentationFormat>Widescreen</PresentationFormat>
  <Paragraphs>71</Paragraphs>
  <Slides>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Book</vt:lpstr>
      <vt:lpstr>Crop</vt:lpstr>
      <vt:lpstr>Union and Employer Perspectives</vt:lpstr>
      <vt:lpstr>Agenda</vt:lpstr>
      <vt:lpstr>What are the different perspectives of Employers/Business and Unions on Employment Relations? </vt:lpstr>
      <vt:lpstr>Influencing Policy and Law: Council of Trade Unions</vt:lpstr>
      <vt:lpstr>Influencing Policy and Law: Lobbying</vt:lpstr>
      <vt:lpstr>Union and employer policy</vt:lpstr>
      <vt:lpstr>Matching the stakeholder to political party</vt:lpstr>
      <vt:lpstr>For more information on voting in 2023</vt:lpstr>
      <vt:lpstr>Useful links at AUT</vt:lpstr>
    </vt:vector>
  </TitlesOfParts>
  <Company>Auckland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and Employer Perspectives</dc:title>
  <dc:creator>Katherine Ravenswood</dc:creator>
  <cp:lastModifiedBy>Katherine Ravenswood</cp:lastModifiedBy>
  <cp:revision>1</cp:revision>
  <dcterms:created xsi:type="dcterms:W3CDTF">2023-09-14T03:00:34Z</dcterms:created>
  <dcterms:modified xsi:type="dcterms:W3CDTF">2023-09-14T03:45:04Z</dcterms:modified>
</cp:coreProperties>
</file>