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7EA49-7B68-4B4A-B923-3EC3E596361B}" v="20" dt="2023-09-20T03:40:38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Ravenswood" userId="187e6a02-5d68-4663-84cc-040bf26dcacd" providerId="ADAL" clId="{3037EA49-7B68-4B4A-B923-3EC3E596361B}"/>
    <pc:docChg chg="undo custSel addSld modSld">
      <pc:chgData name="Katherine Ravenswood" userId="187e6a02-5d68-4663-84cc-040bf26dcacd" providerId="ADAL" clId="{3037EA49-7B68-4B4A-B923-3EC3E596361B}" dt="2023-09-20T03:42:12.649" v="3971" actId="1076"/>
      <pc:docMkLst>
        <pc:docMk/>
      </pc:docMkLst>
      <pc:sldChg chg="addSp modSp mod setBg">
        <pc:chgData name="Katherine Ravenswood" userId="187e6a02-5d68-4663-84cc-040bf26dcacd" providerId="ADAL" clId="{3037EA49-7B68-4B4A-B923-3EC3E596361B}" dt="2023-09-20T03:17:09.779" v="900" actId="26606"/>
        <pc:sldMkLst>
          <pc:docMk/>
          <pc:sldMk cId="3135649106" sldId="256"/>
        </pc:sldMkLst>
        <pc:spChg chg="mod">
          <ac:chgData name="Katherine Ravenswood" userId="187e6a02-5d68-4663-84cc-040bf26dcacd" providerId="ADAL" clId="{3037EA49-7B68-4B4A-B923-3EC3E596361B}" dt="2023-09-20T03:17:09.779" v="900" actId="26606"/>
          <ac:spMkLst>
            <pc:docMk/>
            <pc:sldMk cId="3135649106" sldId="256"/>
            <ac:spMk id="2" creationId="{24843DF0-32F5-B842-97FD-1BDE109F5222}"/>
          </ac:spMkLst>
        </pc:spChg>
        <pc:spChg chg="mod">
          <ac:chgData name="Katherine Ravenswood" userId="187e6a02-5d68-4663-84cc-040bf26dcacd" providerId="ADAL" clId="{3037EA49-7B68-4B4A-B923-3EC3E596361B}" dt="2023-09-20T03:17:09.779" v="900" actId="26606"/>
          <ac:spMkLst>
            <pc:docMk/>
            <pc:sldMk cId="3135649106" sldId="256"/>
            <ac:spMk id="3" creationId="{AEC69483-2801-941E-4D2C-7F73A876A23B}"/>
          </ac:spMkLst>
        </pc:spChg>
        <pc:spChg chg="add">
          <ac:chgData name="Katherine Ravenswood" userId="187e6a02-5d68-4663-84cc-040bf26dcacd" providerId="ADAL" clId="{3037EA49-7B68-4B4A-B923-3EC3E596361B}" dt="2023-09-20T03:17:09.779" v="900" actId="26606"/>
          <ac:spMkLst>
            <pc:docMk/>
            <pc:sldMk cId="3135649106" sldId="256"/>
            <ac:spMk id="8" creationId="{D278ADA9-6383-4BDD-80D2-8899A402687B}"/>
          </ac:spMkLst>
        </pc:spChg>
        <pc:spChg chg="add">
          <ac:chgData name="Katherine Ravenswood" userId="187e6a02-5d68-4663-84cc-040bf26dcacd" providerId="ADAL" clId="{3037EA49-7B68-4B4A-B923-3EC3E596361B}" dt="2023-09-20T03:17:09.779" v="900" actId="26606"/>
          <ac:spMkLst>
            <pc:docMk/>
            <pc:sldMk cId="3135649106" sldId="256"/>
            <ac:spMk id="10" creationId="{484B7147-B0F6-40ED-B5A2-FF72BC8198B6}"/>
          </ac:spMkLst>
        </pc:spChg>
        <pc:spChg chg="add">
          <ac:chgData name="Katherine Ravenswood" userId="187e6a02-5d68-4663-84cc-040bf26dcacd" providerId="ADAL" clId="{3037EA49-7B68-4B4A-B923-3EC3E596361B}" dt="2023-09-20T03:17:09.779" v="900" actId="26606"/>
          <ac:spMkLst>
            <pc:docMk/>
            <pc:sldMk cId="3135649106" sldId="256"/>
            <ac:spMk id="12" creationId="{B36D2DE0-0628-4A9A-A59D-7BA8B5EB3022}"/>
          </ac:spMkLst>
        </pc:spChg>
        <pc:spChg chg="add">
          <ac:chgData name="Katherine Ravenswood" userId="187e6a02-5d68-4663-84cc-040bf26dcacd" providerId="ADAL" clId="{3037EA49-7B68-4B4A-B923-3EC3E596361B}" dt="2023-09-20T03:17:09.779" v="900" actId="26606"/>
          <ac:spMkLst>
            <pc:docMk/>
            <pc:sldMk cId="3135649106" sldId="256"/>
            <ac:spMk id="14" creationId="{48E405C9-94BE-41DA-928C-DEC9A8550E9F}"/>
          </ac:spMkLst>
        </pc:spChg>
        <pc:spChg chg="add">
          <ac:chgData name="Katherine Ravenswood" userId="187e6a02-5d68-4663-84cc-040bf26dcacd" providerId="ADAL" clId="{3037EA49-7B68-4B4A-B923-3EC3E596361B}" dt="2023-09-20T03:17:09.779" v="900" actId="26606"/>
          <ac:spMkLst>
            <pc:docMk/>
            <pc:sldMk cId="3135649106" sldId="256"/>
            <ac:spMk id="16" creationId="{D2091A72-D5BB-42AC-8FD3-F7747D90861E}"/>
          </ac:spMkLst>
        </pc:spChg>
        <pc:spChg chg="add">
          <ac:chgData name="Katherine Ravenswood" userId="187e6a02-5d68-4663-84cc-040bf26dcacd" providerId="ADAL" clId="{3037EA49-7B68-4B4A-B923-3EC3E596361B}" dt="2023-09-20T03:17:09.779" v="900" actId="26606"/>
          <ac:spMkLst>
            <pc:docMk/>
            <pc:sldMk cId="3135649106" sldId="256"/>
            <ac:spMk id="18" creationId="{6ED12BFC-A737-46AF-8411-481112D54B0C}"/>
          </ac:spMkLst>
        </pc:spChg>
      </pc:sldChg>
      <pc:sldChg chg="addSp delSp modSp new mod setBg">
        <pc:chgData name="Katherine Ravenswood" userId="187e6a02-5d68-4663-84cc-040bf26dcacd" providerId="ADAL" clId="{3037EA49-7B68-4B4A-B923-3EC3E596361B}" dt="2023-09-20T03:17:59.352" v="911" actId="14100"/>
        <pc:sldMkLst>
          <pc:docMk/>
          <pc:sldMk cId="3117435265" sldId="257"/>
        </pc:sldMkLst>
        <pc:spChg chg="mod ord">
          <ac:chgData name="Katherine Ravenswood" userId="187e6a02-5d68-4663-84cc-040bf26dcacd" providerId="ADAL" clId="{3037EA49-7B68-4B4A-B923-3EC3E596361B}" dt="2023-09-20T03:17:59.352" v="911" actId="14100"/>
          <ac:spMkLst>
            <pc:docMk/>
            <pc:sldMk cId="3117435265" sldId="257"/>
            <ac:spMk id="2" creationId="{3AF78CF7-1E08-B8C1-9C0D-B62EE4D289C7}"/>
          </ac:spMkLst>
        </pc:spChg>
        <pc:spChg chg="mod">
          <ac:chgData name="Katherine Ravenswood" userId="187e6a02-5d68-4663-84cc-040bf26dcacd" providerId="ADAL" clId="{3037EA49-7B68-4B4A-B923-3EC3E596361B}" dt="2023-09-20T03:17:52.048" v="910" actId="27636"/>
          <ac:spMkLst>
            <pc:docMk/>
            <pc:sldMk cId="3117435265" sldId="257"/>
            <ac:spMk id="3" creationId="{15F29FAE-3D78-65C8-3C0C-4F3CE0E65179}"/>
          </ac:spMkLst>
        </pc:spChg>
        <pc:spChg chg="add">
          <ac:chgData name="Katherine Ravenswood" userId="187e6a02-5d68-4663-84cc-040bf26dcacd" providerId="ADAL" clId="{3037EA49-7B68-4B4A-B923-3EC3E596361B}" dt="2023-09-20T03:17:38.220" v="906" actId="26606"/>
          <ac:spMkLst>
            <pc:docMk/>
            <pc:sldMk cId="3117435265" sldId="257"/>
            <ac:spMk id="14" creationId="{460B0EFB-53ED-4F35-B05D-F658EA021C65}"/>
          </ac:spMkLst>
        </pc:spChg>
        <pc:spChg chg="add">
          <ac:chgData name="Katherine Ravenswood" userId="187e6a02-5d68-4663-84cc-040bf26dcacd" providerId="ADAL" clId="{3037EA49-7B68-4B4A-B923-3EC3E596361B}" dt="2023-09-20T03:17:38.220" v="906" actId="26606"/>
          <ac:spMkLst>
            <pc:docMk/>
            <pc:sldMk cId="3117435265" sldId="257"/>
            <ac:spMk id="16" creationId="{835EF3DD-7D43-4A27-8967-A92FD8CC9365}"/>
          </ac:spMkLst>
        </pc:spChg>
        <pc:picChg chg="add mod">
          <ac:chgData name="Katherine Ravenswood" userId="187e6a02-5d68-4663-84cc-040bf26dcacd" providerId="ADAL" clId="{3037EA49-7B68-4B4A-B923-3EC3E596361B}" dt="2023-09-20T03:17:38.220" v="906" actId="26606"/>
          <ac:picMkLst>
            <pc:docMk/>
            <pc:sldMk cId="3117435265" sldId="257"/>
            <ac:picMk id="5" creationId="{1344B1A0-55C5-A81F-02C3-A5BA14D491DF}"/>
          </ac:picMkLst>
        </pc:picChg>
        <pc:cxnChg chg="add del">
          <ac:chgData name="Katherine Ravenswood" userId="187e6a02-5d68-4663-84cc-040bf26dcacd" providerId="ADAL" clId="{3037EA49-7B68-4B4A-B923-3EC3E596361B}" dt="2023-09-20T03:17:38.220" v="906" actId="26606"/>
          <ac:cxnSpMkLst>
            <pc:docMk/>
            <pc:sldMk cId="3117435265" sldId="257"/>
            <ac:cxnSpMk id="9" creationId="{1503BFE4-729B-D9D0-C17B-501E6AF1127A}"/>
          </ac:cxnSpMkLst>
        </pc:cxnChg>
      </pc:sldChg>
      <pc:sldChg chg="modSp new mod">
        <pc:chgData name="Katherine Ravenswood" userId="187e6a02-5d68-4663-84cc-040bf26dcacd" providerId="ADAL" clId="{3037EA49-7B68-4B4A-B923-3EC3E596361B}" dt="2023-09-20T03:13:44.761" v="61" actId="27636"/>
        <pc:sldMkLst>
          <pc:docMk/>
          <pc:sldMk cId="696845955" sldId="258"/>
        </pc:sldMkLst>
        <pc:spChg chg="mod">
          <ac:chgData name="Katherine Ravenswood" userId="187e6a02-5d68-4663-84cc-040bf26dcacd" providerId="ADAL" clId="{3037EA49-7B68-4B4A-B923-3EC3E596361B}" dt="2023-09-20T03:13:44.761" v="61" actId="27636"/>
          <ac:spMkLst>
            <pc:docMk/>
            <pc:sldMk cId="696845955" sldId="258"/>
            <ac:spMk id="3" creationId="{BF98EB87-3159-DD91-2756-A31D6CC59387}"/>
          </ac:spMkLst>
        </pc:spChg>
      </pc:sldChg>
      <pc:sldChg chg="addSp delSp modSp new mod setBg">
        <pc:chgData name="Katherine Ravenswood" userId="187e6a02-5d68-4663-84cc-040bf26dcacd" providerId="ADAL" clId="{3037EA49-7B68-4B4A-B923-3EC3E596361B}" dt="2023-09-20T03:18:27.211" v="915" actId="14100"/>
        <pc:sldMkLst>
          <pc:docMk/>
          <pc:sldMk cId="3157889568" sldId="259"/>
        </pc:sldMkLst>
        <pc:spChg chg="mod">
          <ac:chgData name="Katherine Ravenswood" userId="187e6a02-5d68-4663-84cc-040bf26dcacd" providerId="ADAL" clId="{3037EA49-7B68-4B4A-B923-3EC3E596361B}" dt="2023-09-20T03:18:22.852" v="914" actId="26606"/>
          <ac:spMkLst>
            <pc:docMk/>
            <pc:sldMk cId="3157889568" sldId="259"/>
            <ac:spMk id="2" creationId="{6B94099B-06F5-5467-E265-3E720ED4922A}"/>
          </ac:spMkLst>
        </pc:spChg>
        <pc:spChg chg="add del mod">
          <ac:chgData name="Katherine Ravenswood" userId="187e6a02-5d68-4663-84cc-040bf26dcacd" providerId="ADAL" clId="{3037EA49-7B68-4B4A-B923-3EC3E596361B}" dt="2023-09-20T03:18:22.852" v="914" actId="26606"/>
          <ac:spMkLst>
            <pc:docMk/>
            <pc:sldMk cId="3157889568" sldId="259"/>
            <ac:spMk id="3" creationId="{7300D727-A2A7-6161-F1E1-DDB79EBAB647}"/>
          </ac:spMkLst>
        </pc:spChg>
        <pc:spChg chg="add del">
          <ac:chgData name="Katherine Ravenswood" userId="187e6a02-5d68-4663-84cc-040bf26dcacd" providerId="ADAL" clId="{3037EA49-7B68-4B4A-B923-3EC3E596361B}" dt="2023-09-20T03:18:22.835" v="913" actId="26606"/>
          <ac:spMkLst>
            <pc:docMk/>
            <pc:sldMk cId="3157889568" sldId="259"/>
            <ac:spMk id="9" creationId="{BACC6370-2D7E-4714-9D71-7542949D7D5D}"/>
          </ac:spMkLst>
        </pc:spChg>
        <pc:spChg chg="add del">
          <ac:chgData name="Katherine Ravenswood" userId="187e6a02-5d68-4663-84cc-040bf26dcacd" providerId="ADAL" clId="{3037EA49-7B68-4B4A-B923-3EC3E596361B}" dt="2023-09-20T03:18:22.835" v="913" actId="26606"/>
          <ac:spMkLst>
            <pc:docMk/>
            <pc:sldMk cId="3157889568" sldId="259"/>
            <ac:spMk id="11" creationId="{F68B3F68-107C-434F-AA38-110D5EA91B85}"/>
          </ac:spMkLst>
        </pc:spChg>
        <pc:spChg chg="add del">
          <ac:chgData name="Katherine Ravenswood" userId="187e6a02-5d68-4663-84cc-040bf26dcacd" providerId="ADAL" clId="{3037EA49-7B68-4B4A-B923-3EC3E596361B}" dt="2023-09-20T03:18:22.835" v="913" actId="26606"/>
          <ac:spMkLst>
            <pc:docMk/>
            <pc:sldMk cId="3157889568" sldId="259"/>
            <ac:spMk id="13" creationId="{AAD0DBB9-1A4B-4391-81D4-CB19F9AB918A}"/>
          </ac:spMkLst>
        </pc:spChg>
        <pc:spChg chg="add del">
          <ac:chgData name="Katherine Ravenswood" userId="187e6a02-5d68-4663-84cc-040bf26dcacd" providerId="ADAL" clId="{3037EA49-7B68-4B4A-B923-3EC3E596361B}" dt="2023-09-20T03:18:22.835" v="913" actId="26606"/>
          <ac:spMkLst>
            <pc:docMk/>
            <pc:sldMk cId="3157889568" sldId="259"/>
            <ac:spMk id="15" creationId="{063BBA22-50EA-4C4D-BE05-F1CE4E63AA56}"/>
          </ac:spMkLst>
        </pc:spChg>
        <pc:spChg chg="add">
          <ac:chgData name="Katherine Ravenswood" userId="187e6a02-5d68-4663-84cc-040bf26dcacd" providerId="ADAL" clId="{3037EA49-7B68-4B4A-B923-3EC3E596361B}" dt="2023-09-20T03:18:22.852" v="914" actId="26606"/>
          <ac:spMkLst>
            <pc:docMk/>
            <pc:sldMk cId="3157889568" sldId="259"/>
            <ac:spMk id="17" creationId="{3ECBE1F1-D69B-4AFA-ABD5-8E41720EF6DE}"/>
          </ac:spMkLst>
        </pc:spChg>
        <pc:spChg chg="add">
          <ac:chgData name="Katherine Ravenswood" userId="187e6a02-5d68-4663-84cc-040bf26dcacd" providerId="ADAL" clId="{3037EA49-7B68-4B4A-B923-3EC3E596361B}" dt="2023-09-20T03:18:22.852" v="914" actId="26606"/>
          <ac:spMkLst>
            <pc:docMk/>
            <pc:sldMk cId="3157889568" sldId="259"/>
            <ac:spMk id="19" creationId="{603A6265-E10C-4B85-9C20-E75FCAF9CC63}"/>
          </ac:spMkLst>
        </pc:spChg>
        <pc:spChg chg="add mod">
          <ac:chgData name="Katherine Ravenswood" userId="187e6a02-5d68-4663-84cc-040bf26dcacd" providerId="ADAL" clId="{3037EA49-7B68-4B4A-B923-3EC3E596361B}" dt="2023-09-20T03:18:27.211" v="915" actId="14100"/>
          <ac:spMkLst>
            <pc:docMk/>
            <pc:sldMk cId="3157889568" sldId="259"/>
            <ac:spMk id="20" creationId="{7300D727-A2A7-6161-F1E1-DDB79EBAB647}"/>
          </ac:spMkLst>
        </pc:spChg>
        <pc:graphicFrameChg chg="add del">
          <ac:chgData name="Katherine Ravenswood" userId="187e6a02-5d68-4663-84cc-040bf26dcacd" providerId="ADAL" clId="{3037EA49-7B68-4B4A-B923-3EC3E596361B}" dt="2023-09-20T03:18:22.835" v="913" actId="26606"/>
          <ac:graphicFrameMkLst>
            <pc:docMk/>
            <pc:sldMk cId="3157889568" sldId="259"/>
            <ac:graphicFrameMk id="5" creationId="{E515D110-5EB4-F613-2ECC-5B540FDE998F}"/>
          </ac:graphicFrameMkLst>
        </pc:graphicFrameChg>
        <pc:picChg chg="add">
          <ac:chgData name="Katherine Ravenswood" userId="187e6a02-5d68-4663-84cc-040bf26dcacd" providerId="ADAL" clId="{3037EA49-7B68-4B4A-B923-3EC3E596361B}" dt="2023-09-20T03:18:22.852" v="914" actId="26606"/>
          <ac:picMkLst>
            <pc:docMk/>
            <pc:sldMk cId="3157889568" sldId="259"/>
            <ac:picMk id="18" creationId="{115FAB96-FF7B-855F-FAC1-9FC0C413CA01}"/>
          </ac:picMkLst>
        </pc:picChg>
      </pc:sldChg>
      <pc:sldChg chg="addSp modSp new mod setBg">
        <pc:chgData name="Katherine Ravenswood" userId="187e6a02-5d68-4663-84cc-040bf26dcacd" providerId="ADAL" clId="{3037EA49-7B68-4B4A-B923-3EC3E596361B}" dt="2023-09-20T03:18:50.564" v="919" actId="255"/>
        <pc:sldMkLst>
          <pc:docMk/>
          <pc:sldMk cId="2597672484" sldId="260"/>
        </pc:sldMkLst>
        <pc:spChg chg="mod">
          <ac:chgData name="Katherine Ravenswood" userId="187e6a02-5d68-4663-84cc-040bf26dcacd" providerId="ADAL" clId="{3037EA49-7B68-4B4A-B923-3EC3E596361B}" dt="2023-09-20T03:18:37.807" v="916" actId="26606"/>
          <ac:spMkLst>
            <pc:docMk/>
            <pc:sldMk cId="2597672484" sldId="260"/>
            <ac:spMk id="2" creationId="{E44250C3-9F3A-813C-76E8-0EE8B88E9285}"/>
          </ac:spMkLst>
        </pc:spChg>
        <pc:spChg chg="mod">
          <ac:chgData name="Katherine Ravenswood" userId="187e6a02-5d68-4663-84cc-040bf26dcacd" providerId="ADAL" clId="{3037EA49-7B68-4B4A-B923-3EC3E596361B}" dt="2023-09-20T03:18:50.564" v="919" actId="255"/>
          <ac:spMkLst>
            <pc:docMk/>
            <pc:sldMk cId="2597672484" sldId="260"/>
            <ac:spMk id="3" creationId="{395C660D-8D5E-F963-3138-BD017544F894}"/>
          </ac:spMkLst>
        </pc:spChg>
        <pc:spChg chg="add">
          <ac:chgData name="Katherine Ravenswood" userId="187e6a02-5d68-4663-84cc-040bf26dcacd" providerId="ADAL" clId="{3037EA49-7B68-4B4A-B923-3EC3E596361B}" dt="2023-09-20T03:18:37.807" v="916" actId="26606"/>
          <ac:spMkLst>
            <pc:docMk/>
            <pc:sldMk cId="2597672484" sldId="260"/>
            <ac:spMk id="9" creationId="{3ECBE1F1-D69B-4AFA-ABD5-8E41720EF6DE}"/>
          </ac:spMkLst>
        </pc:spChg>
        <pc:spChg chg="add">
          <ac:chgData name="Katherine Ravenswood" userId="187e6a02-5d68-4663-84cc-040bf26dcacd" providerId="ADAL" clId="{3037EA49-7B68-4B4A-B923-3EC3E596361B}" dt="2023-09-20T03:18:37.807" v="916" actId="26606"/>
          <ac:spMkLst>
            <pc:docMk/>
            <pc:sldMk cId="2597672484" sldId="260"/>
            <ac:spMk id="11" creationId="{603A6265-E10C-4B85-9C20-E75FCAF9CC63}"/>
          </ac:spMkLst>
        </pc:spChg>
        <pc:picChg chg="add">
          <ac:chgData name="Katherine Ravenswood" userId="187e6a02-5d68-4663-84cc-040bf26dcacd" providerId="ADAL" clId="{3037EA49-7B68-4B4A-B923-3EC3E596361B}" dt="2023-09-20T03:18:37.807" v="916" actId="26606"/>
          <ac:picMkLst>
            <pc:docMk/>
            <pc:sldMk cId="2597672484" sldId="260"/>
            <ac:picMk id="5" creationId="{22CCF6E3-1683-8E48-C83E-D8306AD2C1B1}"/>
          </ac:picMkLst>
        </pc:picChg>
      </pc:sldChg>
      <pc:sldChg chg="addSp delSp modSp new mod setBg">
        <pc:chgData name="Katherine Ravenswood" userId="187e6a02-5d68-4663-84cc-040bf26dcacd" providerId="ADAL" clId="{3037EA49-7B68-4B4A-B923-3EC3E596361B}" dt="2023-09-20T03:23:23.205" v="1222" actId="255"/>
        <pc:sldMkLst>
          <pc:docMk/>
          <pc:sldMk cId="236075140" sldId="261"/>
        </pc:sldMkLst>
        <pc:spChg chg="mod">
          <ac:chgData name="Katherine Ravenswood" userId="187e6a02-5d68-4663-84cc-040bf26dcacd" providerId="ADAL" clId="{3037EA49-7B68-4B4A-B923-3EC3E596361B}" dt="2023-09-20T03:20:44.281" v="1058" actId="1076"/>
          <ac:spMkLst>
            <pc:docMk/>
            <pc:sldMk cId="236075140" sldId="261"/>
            <ac:spMk id="2" creationId="{C1476E51-0939-F909-43E4-BD105EE78D5D}"/>
          </ac:spMkLst>
        </pc:spChg>
        <pc:spChg chg="mod">
          <ac:chgData name="Katherine Ravenswood" userId="187e6a02-5d68-4663-84cc-040bf26dcacd" providerId="ADAL" clId="{3037EA49-7B68-4B4A-B923-3EC3E596361B}" dt="2023-09-20T03:23:23.205" v="1222" actId="255"/>
          <ac:spMkLst>
            <pc:docMk/>
            <pc:sldMk cId="236075140" sldId="261"/>
            <ac:spMk id="3" creationId="{4EFFD945-A5E3-1B67-D1EC-A432BE0554DF}"/>
          </ac:spMkLst>
        </pc:spChg>
        <pc:spChg chg="add del">
          <ac:chgData name="Katherine Ravenswood" userId="187e6a02-5d68-4663-84cc-040bf26dcacd" providerId="ADAL" clId="{3037EA49-7B68-4B4A-B923-3EC3E596361B}" dt="2023-09-20T03:20:33.796" v="1056" actId="26606"/>
          <ac:spMkLst>
            <pc:docMk/>
            <pc:sldMk cId="236075140" sldId="261"/>
            <ac:spMk id="9" creationId="{3ECBE1F1-D69B-4AFA-ABD5-8E41720EF6DE}"/>
          </ac:spMkLst>
        </pc:spChg>
        <pc:spChg chg="add del">
          <ac:chgData name="Katherine Ravenswood" userId="187e6a02-5d68-4663-84cc-040bf26dcacd" providerId="ADAL" clId="{3037EA49-7B68-4B4A-B923-3EC3E596361B}" dt="2023-09-20T03:20:33.796" v="1056" actId="26606"/>
          <ac:spMkLst>
            <pc:docMk/>
            <pc:sldMk cId="236075140" sldId="261"/>
            <ac:spMk id="11" creationId="{603A6265-E10C-4B85-9C20-E75FCAF9CC63}"/>
          </ac:spMkLst>
        </pc:spChg>
        <pc:spChg chg="add">
          <ac:chgData name="Katherine Ravenswood" userId="187e6a02-5d68-4663-84cc-040bf26dcacd" providerId="ADAL" clId="{3037EA49-7B68-4B4A-B923-3EC3E596361B}" dt="2023-09-20T03:20:33.796" v="1056" actId="26606"/>
          <ac:spMkLst>
            <pc:docMk/>
            <pc:sldMk cId="236075140" sldId="261"/>
            <ac:spMk id="16" creationId="{B210AC1D-4063-4C6E-9528-FA9C4C0C18E6}"/>
          </ac:spMkLst>
        </pc:spChg>
        <pc:spChg chg="add">
          <ac:chgData name="Katherine Ravenswood" userId="187e6a02-5d68-4663-84cc-040bf26dcacd" providerId="ADAL" clId="{3037EA49-7B68-4B4A-B923-3EC3E596361B}" dt="2023-09-20T03:20:33.796" v="1056" actId="26606"/>
          <ac:spMkLst>
            <pc:docMk/>
            <pc:sldMk cId="236075140" sldId="261"/>
            <ac:spMk id="18" creationId="{02F8C595-E68C-4306-AED8-DC7826A0A506}"/>
          </ac:spMkLst>
        </pc:spChg>
        <pc:picChg chg="add mod ord">
          <ac:chgData name="Katherine Ravenswood" userId="187e6a02-5d68-4663-84cc-040bf26dcacd" providerId="ADAL" clId="{3037EA49-7B68-4B4A-B923-3EC3E596361B}" dt="2023-09-20T03:20:33.796" v="1056" actId="26606"/>
          <ac:picMkLst>
            <pc:docMk/>
            <pc:sldMk cId="236075140" sldId="261"/>
            <ac:picMk id="5" creationId="{3E306961-7F56-33A2-7380-8F4ECF63469D}"/>
          </ac:picMkLst>
        </pc:picChg>
      </pc:sldChg>
      <pc:sldChg chg="addSp modSp new mod setBg">
        <pc:chgData name="Katherine Ravenswood" userId="187e6a02-5d68-4663-84cc-040bf26dcacd" providerId="ADAL" clId="{3037EA49-7B68-4B4A-B923-3EC3E596361B}" dt="2023-09-20T03:26:30.114" v="1996" actId="26606"/>
        <pc:sldMkLst>
          <pc:docMk/>
          <pc:sldMk cId="1263258802" sldId="262"/>
        </pc:sldMkLst>
        <pc:spChg chg="mod">
          <ac:chgData name="Katherine Ravenswood" userId="187e6a02-5d68-4663-84cc-040bf26dcacd" providerId="ADAL" clId="{3037EA49-7B68-4B4A-B923-3EC3E596361B}" dt="2023-09-20T03:26:30.114" v="1996" actId="26606"/>
          <ac:spMkLst>
            <pc:docMk/>
            <pc:sldMk cId="1263258802" sldId="262"/>
            <ac:spMk id="2" creationId="{8795460C-D202-3DA3-AED5-1FFD851663FE}"/>
          </ac:spMkLst>
        </pc:spChg>
        <pc:spChg chg="mod">
          <ac:chgData name="Katherine Ravenswood" userId="187e6a02-5d68-4663-84cc-040bf26dcacd" providerId="ADAL" clId="{3037EA49-7B68-4B4A-B923-3EC3E596361B}" dt="2023-09-20T03:26:30.114" v="1996" actId="26606"/>
          <ac:spMkLst>
            <pc:docMk/>
            <pc:sldMk cId="1263258802" sldId="262"/>
            <ac:spMk id="3" creationId="{6A7C163E-F8F1-4CEC-A7F6-27A5CBCA27F4}"/>
          </ac:spMkLst>
        </pc:spChg>
        <pc:spChg chg="add">
          <ac:chgData name="Katherine Ravenswood" userId="187e6a02-5d68-4663-84cc-040bf26dcacd" providerId="ADAL" clId="{3037EA49-7B68-4B4A-B923-3EC3E596361B}" dt="2023-09-20T03:26:30.114" v="1996" actId="26606"/>
          <ac:spMkLst>
            <pc:docMk/>
            <pc:sldMk cId="1263258802" sldId="262"/>
            <ac:spMk id="8" creationId="{907EF6B7-1338-4443-8C46-6A318D952DFD}"/>
          </ac:spMkLst>
        </pc:spChg>
        <pc:spChg chg="add">
          <ac:chgData name="Katherine Ravenswood" userId="187e6a02-5d68-4663-84cc-040bf26dcacd" providerId="ADAL" clId="{3037EA49-7B68-4B4A-B923-3EC3E596361B}" dt="2023-09-20T03:26:30.114" v="1996" actId="26606"/>
          <ac:spMkLst>
            <pc:docMk/>
            <pc:sldMk cId="1263258802" sldId="262"/>
            <ac:spMk id="10" creationId="{DAAE4CDD-124C-4DCF-9584-B6033B545DD5}"/>
          </ac:spMkLst>
        </pc:spChg>
        <pc:spChg chg="add">
          <ac:chgData name="Katherine Ravenswood" userId="187e6a02-5d68-4663-84cc-040bf26dcacd" providerId="ADAL" clId="{3037EA49-7B68-4B4A-B923-3EC3E596361B}" dt="2023-09-20T03:26:30.114" v="1996" actId="26606"/>
          <ac:spMkLst>
            <pc:docMk/>
            <pc:sldMk cId="1263258802" sldId="262"/>
            <ac:spMk id="12" creationId="{081E4A58-353D-44AE-B2FC-2A74E2E400F7}"/>
          </ac:spMkLst>
        </pc:spChg>
      </pc:sldChg>
      <pc:sldChg chg="addSp modSp new mod setBg">
        <pc:chgData name="Katherine Ravenswood" userId="187e6a02-5d68-4663-84cc-040bf26dcacd" providerId="ADAL" clId="{3037EA49-7B68-4B4A-B923-3EC3E596361B}" dt="2023-09-20T03:42:12.649" v="3971" actId="1076"/>
        <pc:sldMkLst>
          <pc:docMk/>
          <pc:sldMk cId="1678406399" sldId="263"/>
        </pc:sldMkLst>
        <pc:spChg chg="mod">
          <ac:chgData name="Katherine Ravenswood" userId="187e6a02-5d68-4663-84cc-040bf26dcacd" providerId="ADAL" clId="{3037EA49-7B68-4B4A-B923-3EC3E596361B}" dt="2023-09-20T03:42:12.649" v="3971" actId="1076"/>
          <ac:spMkLst>
            <pc:docMk/>
            <pc:sldMk cId="1678406399" sldId="263"/>
            <ac:spMk id="2" creationId="{92615C8C-F2CD-E6FB-9C84-3ACFB03DD4E2}"/>
          </ac:spMkLst>
        </pc:spChg>
        <pc:spChg chg="mod">
          <ac:chgData name="Katherine Ravenswood" userId="187e6a02-5d68-4663-84cc-040bf26dcacd" providerId="ADAL" clId="{3037EA49-7B68-4B4A-B923-3EC3E596361B}" dt="2023-09-20T03:42:08.261" v="3970" actId="255"/>
          <ac:spMkLst>
            <pc:docMk/>
            <pc:sldMk cId="1678406399" sldId="263"/>
            <ac:spMk id="3" creationId="{07E1A8DB-98DD-FF96-7840-9B131AD03F24}"/>
          </ac:spMkLst>
        </pc:spChg>
        <pc:spChg chg="add">
          <ac:chgData name="Katherine Ravenswood" userId="187e6a02-5d68-4663-84cc-040bf26dcacd" providerId="ADAL" clId="{3037EA49-7B68-4B4A-B923-3EC3E596361B}" dt="2023-09-20T03:29:31.432" v="2726" actId="26606"/>
          <ac:spMkLst>
            <pc:docMk/>
            <pc:sldMk cId="1678406399" sldId="263"/>
            <ac:spMk id="9" creationId="{B210AC1D-4063-4C6E-9528-FA9C4C0C18E6}"/>
          </ac:spMkLst>
        </pc:spChg>
        <pc:spChg chg="add">
          <ac:chgData name="Katherine Ravenswood" userId="187e6a02-5d68-4663-84cc-040bf26dcacd" providerId="ADAL" clId="{3037EA49-7B68-4B4A-B923-3EC3E596361B}" dt="2023-09-20T03:29:31.432" v="2726" actId="26606"/>
          <ac:spMkLst>
            <pc:docMk/>
            <pc:sldMk cId="1678406399" sldId="263"/>
            <ac:spMk id="11" creationId="{02F8C595-E68C-4306-AED8-DC7826A0A506}"/>
          </ac:spMkLst>
        </pc:spChg>
        <pc:picChg chg="add">
          <ac:chgData name="Katherine Ravenswood" userId="187e6a02-5d68-4663-84cc-040bf26dcacd" providerId="ADAL" clId="{3037EA49-7B68-4B4A-B923-3EC3E596361B}" dt="2023-09-20T03:29:31.432" v="2726" actId="26606"/>
          <ac:picMkLst>
            <pc:docMk/>
            <pc:sldMk cId="1678406399" sldId="263"/>
            <ac:picMk id="5" creationId="{ECBC8532-4991-763D-9008-A74A3D36F046}"/>
          </ac:picMkLst>
        </pc:picChg>
      </pc:sldChg>
      <pc:sldChg chg="addSp delSp modSp new mod setBg">
        <pc:chgData name="Katherine Ravenswood" userId="187e6a02-5d68-4663-84cc-040bf26dcacd" providerId="ADAL" clId="{3037EA49-7B68-4B4A-B923-3EC3E596361B}" dt="2023-09-20T03:30:58.622" v="2950" actId="26606"/>
        <pc:sldMkLst>
          <pc:docMk/>
          <pc:sldMk cId="497808342" sldId="264"/>
        </pc:sldMkLst>
        <pc:spChg chg="mod">
          <ac:chgData name="Katherine Ravenswood" userId="187e6a02-5d68-4663-84cc-040bf26dcacd" providerId="ADAL" clId="{3037EA49-7B68-4B4A-B923-3EC3E596361B}" dt="2023-09-20T03:30:58.622" v="2950" actId="26606"/>
          <ac:spMkLst>
            <pc:docMk/>
            <pc:sldMk cId="497808342" sldId="264"/>
            <ac:spMk id="2" creationId="{CBAF4D51-5229-C943-AD6F-6F23000982D8}"/>
          </ac:spMkLst>
        </pc:spChg>
        <pc:spChg chg="add del mod">
          <ac:chgData name="Katherine Ravenswood" userId="187e6a02-5d68-4663-84cc-040bf26dcacd" providerId="ADAL" clId="{3037EA49-7B68-4B4A-B923-3EC3E596361B}" dt="2023-09-20T03:30:30.270" v="2943" actId="26606"/>
          <ac:spMkLst>
            <pc:docMk/>
            <pc:sldMk cId="497808342" sldId="264"/>
            <ac:spMk id="3" creationId="{7A4CE48F-7BE1-2186-47E8-EDA17FFC397B}"/>
          </ac:spMkLst>
        </pc:spChg>
        <pc:spChg chg="add mod">
          <ac:chgData name="Katherine Ravenswood" userId="187e6a02-5d68-4663-84cc-040bf26dcacd" providerId="ADAL" clId="{3037EA49-7B68-4B4A-B923-3EC3E596361B}" dt="2023-09-20T03:30:58.622" v="2950" actId="26606"/>
          <ac:spMkLst>
            <pc:docMk/>
            <pc:sldMk cId="497808342" sldId="264"/>
            <ac:spMk id="8" creationId="{7A4CE48F-7BE1-2186-47E8-EDA17FFC397B}"/>
          </ac:spMkLst>
        </pc:spChg>
        <pc:grpChg chg="add del">
          <ac:chgData name="Katherine Ravenswood" userId="187e6a02-5d68-4663-84cc-040bf26dcacd" providerId="ADAL" clId="{3037EA49-7B68-4B4A-B923-3EC3E596361B}" dt="2023-09-20T03:30:58.622" v="2950" actId="26606"/>
          <ac:grpSpMkLst>
            <pc:docMk/>
            <pc:sldMk cId="497808342" sldId="264"/>
            <ac:grpSpMk id="9" creationId="{5EFBDE31-BB3E-6CFC-23CD-B5976DA38438}"/>
          </ac:grpSpMkLst>
        </pc:grpChg>
        <pc:grpChg chg="add">
          <ac:chgData name="Katherine Ravenswood" userId="187e6a02-5d68-4663-84cc-040bf26dcacd" providerId="ADAL" clId="{3037EA49-7B68-4B4A-B923-3EC3E596361B}" dt="2023-09-20T03:30:58.622" v="2950" actId="26606"/>
          <ac:grpSpMkLst>
            <pc:docMk/>
            <pc:sldMk cId="497808342" sldId="264"/>
            <ac:grpSpMk id="16" creationId="{442598CC-934A-7BCD-C691-B2FE74CEDE6E}"/>
          </ac:grpSpMkLst>
        </pc:grpChg>
        <pc:graphicFrameChg chg="add del">
          <ac:chgData name="Katherine Ravenswood" userId="187e6a02-5d68-4663-84cc-040bf26dcacd" providerId="ADAL" clId="{3037EA49-7B68-4B4A-B923-3EC3E596361B}" dt="2023-09-20T03:30:30.247" v="2942" actId="26606"/>
          <ac:graphicFrameMkLst>
            <pc:docMk/>
            <pc:sldMk cId="497808342" sldId="264"/>
            <ac:graphicFrameMk id="5" creationId="{7DD6CBA2-A61B-479F-E9C4-C2953EAADE2D}"/>
          </ac:graphicFrameMkLst>
        </pc:graphicFrameChg>
        <pc:picChg chg="add mod ord">
          <ac:chgData name="Katherine Ravenswood" userId="187e6a02-5d68-4663-84cc-040bf26dcacd" providerId="ADAL" clId="{3037EA49-7B68-4B4A-B923-3EC3E596361B}" dt="2023-09-20T03:30:58.622" v="2950" actId="26606"/>
          <ac:picMkLst>
            <pc:docMk/>
            <pc:sldMk cId="497808342" sldId="264"/>
            <ac:picMk id="7" creationId="{502FC3E2-4899-9892-233D-13865B281BB3}"/>
          </ac:picMkLst>
        </pc:picChg>
      </pc:sldChg>
      <pc:sldChg chg="addSp modSp new mod setBg">
        <pc:chgData name="Katherine Ravenswood" userId="187e6a02-5d68-4663-84cc-040bf26dcacd" providerId="ADAL" clId="{3037EA49-7B68-4B4A-B923-3EC3E596361B}" dt="2023-09-20T03:35:48.292" v="3524" actId="26606"/>
        <pc:sldMkLst>
          <pc:docMk/>
          <pc:sldMk cId="3625875261" sldId="265"/>
        </pc:sldMkLst>
        <pc:spChg chg="mod">
          <ac:chgData name="Katherine Ravenswood" userId="187e6a02-5d68-4663-84cc-040bf26dcacd" providerId="ADAL" clId="{3037EA49-7B68-4B4A-B923-3EC3E596361B}" dt="2023-09-20T03:35:48.292" v="3524" actId="26606"/>
          <ac:spMkLst>
            <pc:docMk/>
            <pc:sldMk cId="3625875261" sldId="265"/>
            <ac:spMk id="2" creationId="{857ABF86-2582-96FE-81E9-08AB9D61A529}"/>
          </ac:spMkLst>
        </pc:spChg>
        <pc:spChg chg="mod">
          <ac:chgData name="Katherine Ravenswood" userId="187e6a02-5d68-4663-84cc-040bf26dcacd" providerId="ADAL" clId="{3037EA49-7B68-4B4A-B923-3EC3E596361B}" dt="2023-09-20T03:35:48.292" v="3524" actId="26606"/>
          <ac:spMkLst>
            <pc:docMk/>
            <pc:sldMk cId="3625875261" sldId="265"/>
            <ac:spMk id="3" creationId="{019163CD-F385-A413-9F8D-C3EAE962501C}"/>
          </ac:spMkLst>
        </pc:spChg>
        <pc:spChg chg="add">
          <ac:chgData name="Katherine Ravenswood" userId="187e6a02-5d68-4663-84cc-040bf26dcacd" providerId="ADAL" clId="{3037EA49-7B68-4B4A-B923-3EC3E596361B}" dt="2023-09-20T03:35:48.292" v="3524" actId="26606"/>
          <ac:spMkLst>
            <pc:docMk/>
            <pc:sldMk cId="3625875261" sldId="265"/>
            <ac:spMk id="8" creationId="{081EA652-8C6A-4E69-BEB9-170809474553}"/>
          </ac:spMkLst>
        </pc:spChg>
        <pc:spChg chg="add">
          <ac:chgData name="Katherine Ravenswood" userId="187e6a02-5d68-4663-84cc-040bf26dcacd" providerId="ADAL" clId="{3037EA49-7B68-4B4A-B923-3EC3E596361B}" dt="2023-09-20T03:35:48.292" v="3524" actId="26606"/>
          <ac:spMkLst>
            <pc:docMk/>
            <pc:sldMk cId="3625875261" sldId="265"/>
            <ac:spMk id="10" creationId="{5298780A-33B9-4EA2-8F67-DE68AD62841B}"/>
          </ac:spMkLst>
        </pc:spChg>
        <pc:spChg chg="add">
          <ac:chgData name="Katherine Ravenswood" userId="187e6a02-5d68-4663-84cc-040bf26dcacd" providerId="ADAL" clId="{3037EA49-7B68-4B4A-B923-3EC3E596361B}" dt="2023-09-20T03:35:48.292" v="3524" actId="26606"/>
          <ac:spMkLst>
            <pc:docMk/>
            <pc:sldMk cId="3625875261" sldId="265"/>
            <ac:spMk id="12" creationId="{7F488E8B-4E1E-4402-8935-D4E6C02615C7}"/>
          </ac:spMkLst>
        </pc:spChg>
      </pc:sldChg>
      <pc:sldChg chg="addSp modSp new mod setBg">
        <pc:chgData name="Katherine Ravenswood" userId="187e6a02-5d68-4663-84cc-040bf26dcacd" providerId="ADAL" clId="{3037EA49-7B68-4B4A-B923-3EC3E596361B}" dt="2023-09-20T03:41:06.298" v="3969" actId="255"/>
        <pc:sldMkLst>
          <pc:docMk/>
          <pc:sldMk cId="182819739" sldId="266"/>
        </pc:sldMkLst>
        <pc:spChg chg="mod">
          <ac:chgData name="Katherine Ravenswood" userId="187e6a02-5d68-4663-84cc-040bf26dcacd" providerId="ADAL" clId="{3037EA49-7B68-4B4A-B923-3EC3E596361B}" dt="2023-09-20T03:40:45.240" v="3965" actId="26606"/>
          <ac:spMkLst>
            <pc:docMk/>
            <pc:sldMk cId="182819739" sldId="266"/>
            <ac:spMk id="2" creationId="{C793C8EF-C57F-9073-8E89-26FFB895F48C}"/>
          </ac:spMkLst>
        </pc:spChg>
        <pc:spChg chg="mod">
          <ac:chgData name="Katherine Ravenswood" userId="187e6a02-5d68-4663-84cc-040bf26dcacd" providerId="ADAL" clId="{3037EA49-7B68-4B4A-B923-3EC3E596361B}" dt="2023-09-20T03:41:06.298" v="3969" actId="255"/>
          <ac:spMkLst>
            <pc:docMk/>
            <pc:sldMk cId="182819739" sldId="266"/>
            <ac:spMk id="3" creationId="{70B67213-8BAD-424F-8F7F-796EB9AD9ADE}"/>
          </ac:spMkLst>
        </pc:spChg>
        <pc:spChg chg="add">
          <ac:chgData name="Katherine Ravenswood" userId="187e6a02-5d68-4663-84cc-040bf26dcacd" providerId="ADAL" clId="{3037EA49-7B68-4B4A-B923-3EC3E596361B}" dt="2023-09-20T03:40:45.240" v="3965" actId="26606"/>
          <ac:spMkLst>
            <pc:docMk/>
            <pc:sldMk cId="182819739" sldId="266"/>
            <ac:spMk id="10" creationId="{F13C74B1-5B17-4795-BED0-7140497B445A}"/>
          </ac:spMkLst>
        </pc:spChg>
        <pc:spChg chg="add">
          <ac:chgData name="Katherine Ravenswood" userId="187e6a02-5d68-4663-84cc-040bf26dcacd" providerId="ADAL" clId="{3037EA49-7B68-4B4A-B923-3EC3E596361B}" dt="2023-09-20T03:40:45.240" v="3965" actId="26606"/>
          <ac:spMkLst>
            <pc:docMk/>
            <pc:sldMk cId="182819739" sldId="266"/>
            <ac:spMk id="12" creationId="{D4974D33-8DC5-464E-8C6D-BE58F0669C17}"/>
          </ac:spMkLst>
        </pc:spChg>
        <pc:picChg chg="add mod">
          <ac:chgData name="Katherine Ravenswood" userId="187e6a02-5d68-4663-84cc-040bf26dcacd" providerId="ADAL" clId="{3037EA49-7B68-4B4A-B923-3EC3E596361B}" dt="2023-09-20T03:40:45.240" v="3965" actId="26606"/>
          <ac:picMkLst>
            <pc:docMk/>
            <pc:sldMk cId="182819739" sldId="266"/>
            <ac:picMk id="5" creationId="{A683027E-1425-F278-C532-182C1E1A6F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197D-8A3C-F2A0-8446-3E4105A6B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B35A0-BF33-A4B3-1847-5181E7722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95C11-875D-220B-EF08-9B01FDDC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12F81-F691-9DBC-9DDB-9CB4901C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D65-518D-1800-B470-0750BCBE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8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1D81-38ED-205C-2799-FFEB1F82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2C5E5-2D32-7F99-E4DD-B6FFD61C3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5E92F-F514-8BC7-77EF-5F885623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787A3-F7D9-5FAE-A851-75FB1B11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26061-7803-1E66-97AD-919704AC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92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B7653-BF49-067E-FCB8-943D59351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4C4BF-A6A7-3BB3-54F4-86CF77886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D0CC9-B8BC-BF51-656E-BCF8B037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C0CC6-C772-9066-E542-4AE1A7F4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D7D88-C402-3DCB-25E2-08B1172C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005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2093-0D04-8FC1-6FD1-96184DF2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EC880-F047-A0B2-130E-861EB36EC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A9DAA-8527-3B39-61A0-7707F974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B3860-01B4-60A0-468A-8E123A9A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45344-41F6-7551-BE30-71EC2FC7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304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9A64C-0C9F-D120-18B3-EFEE0196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F3D71-3133-5B8F-36F3-97B9E622F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DF325-250C-AEF6-F316-1710013F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0081B-131A-5915-E83D-CDB88A16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C80D6-5213-6BB4-7BE7-D39E7411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371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E496-0C9E-79C8-EB9C-C18F9E59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1E215-D6BD-3357-8971-123F3F85C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2F246-DECA-880F-8633-ABBE4D83F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6800C-3519-1AA5-FBA5-0331EBCF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586CC-8F9F-9BED-4716-98F7B08E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E53EE-1DD1-E5AA-5D6C-7A7C9F5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63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26EC-CF3A-8A94-26B6-2E8C452D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FCE3D-38A3-AA09-A739-8F6FC27F9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CFF57-1EA7-F9E2-A695-07BABE94E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711A1-4CE0-BB13-11D4-A9C201F6B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7B6AA-D8CE-4E60-F97E-2B9AF7096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50F260-DB7E-5F32-311E-420C8383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024EF-A5EB-BFB8-E2CE-B9AF40BC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F3951-6911-5B89-28AB-8DDA5D1A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109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2763-38B8-93F9-25A4-ED0F9503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7D1DB-3CB8-DAC0-7DC1-447433B4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C0654-1D88-5E29-07B3-9EEE7939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B983A-AE30-6BE6-901C-561615FF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469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E3412-6A69-08FF-365A-55DF9E29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E414D-194B-7CE0-47DE-3C20F416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77544-F1DB-92A3-2D21-99AFC67A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98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DDB4F-D732-F14A-4464-5A4018C8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6206A-B514-EF81-C109-C9BA2CB1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B8201-2A62-4491-76B3-F0ACAB80F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4BC3A-A6C9-DA24-8BE4-00D1BDE6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FF46E-4219-2EA1-B2EB-A8B045A7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D1AB1-1545-B2C8-EA84-A7A8F001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08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48EA-5557-EFFB-D094-872A5D5D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6AA6D-D514-2F8C-57D5-A477F52B3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3F4D3-7D2A-B9A1-A706-0E0FE8A6B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1A3BC-38A1-D5C4-E0C3-F966A47F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82619-7B29-FA19-D563-90B28639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E0F89-50B6-72DE-1EF9-31869B13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9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2648CC-AF68-A574-5EAF-ECAF382B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06B8B-941A-5AD7-5B08-CD0136B1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DBCEB-5534-2A38-08AD-E345B778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D2D9-0FCE-4489-9F2E-1FCA69A1B0C3}" type="datetimeFigureOut">
              <a:rPr lang="en-NZ" smtClean="0"/>
              <a:t>20/09/2023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1BFE-1FC7-02F2-0E3A-F253A6F8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690FB-73E3-C70A-1E5E-4D26EED2C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87DBA-629A-4E50-B155-0C530C8971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786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43DF0-32F5-B842-97FD-1BDE109F5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NZ" dirty="0"/>
              <a:t>Assessment 3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69483-2801-941E-4D2C-7F73A876A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en-NZ" dirty="0"/>
              <a:t>EMPL601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ABF86-2582-96FE-81E9-08AB9D61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NZ" sz="5000" dirty="0"/>
              <a:t>What will happen if that party can change laws?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63CD-F385-A413-9F8D-C3EAE9625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NZ" sz="2000"/>
              <a:t>So, if the political party got into power in government and could make the changes they say they want what happens?</a:t>
            </a:r>
          </a:p>
          <a:p>
            <a:r>
              <a:rPr lang="en-NZ" sz="2000"/>
              <a:t>What are the consequences for: employees (you might include workers, independent contrators or unions).</a:t>
            </a:r>
          </a:p>
          <a:p>
            <a:r>
              <a:rPr lang="en-NZ" sz="2000"/>
              <a:t>What are the consequences for: Employers or Business.</a:t>
            </a:r>
          </a:p>
          <a:p>
            <a:pPr marL="0" indent="0">
              <a:buNone/>
            </a:pPr>
            <a:endParaRPr lang="en-NZ" sz="2000"/>
          </a:p>
          <a:p>
            <a:r>
              <a:rPr lang="en-NZ" sz="2000"/>
              <a:t>Do you need to think about the impact on society or the environment (it may depend on the theory you choose)</a:t>
            </a:r>
          </a:p>
        </p:txBody>
      </p:sp>
    </p:spTree>
    <p:extLst>
      <p:ext uri="{BB962C8B-B14F-4D97-AF65-F5344CB8AC3E}">
        <p14:creationId xmlns:p14="http://schemas.microsoft.com/office/powerpoint/2010/main" val="362587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3C8EF-C57F-9073-8E89-26FFB895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NZ" sz="5400" b="1"/>
              <a:t>Assessment Structure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67213-8BAD-424F-8F7F-796EB9AD9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748152"/>
          </a:xfrm>
        </p:spPr>
        <p:txBody>
          <a:bodyPr>
            <a:normAutofit/>
          </a:bodyPr>
          <a:lstStyle/>
          <a:p>
            <a:r>
              <a:rPr lang="en-NZ" sz="2000" dirty="0"/>
              <a:t>We’ve called this a ‘report’.</a:t>
            </a:r>
          </a:p>
          <a:p>
            <a:r>
              <a:rPr lang="en-NZ" sz="2000" dirty="0"/>
              <a:t>You don’t need an executive summary.</a:t>
            </a:r>
          </a:p>
          <a:p>
            <a:r>
              <a:rPr lang="en-NZ" sz="2000" dirty="0"/>
              <a:t>You should include a brief introduction.</a:t>
            </a:r>
          </a:p>
          <a:p>
            <a:r>
              <a:rPr lang="en-NZ" sz="2000" dirty="0"/>
              <a:t>You can use headings and subheadings.</a:t>
            </a:r>
          </a:p>
          <a:p>
            <a:r>
              <a:rPr lang="en-NZ" sz="2000" dirty="0"/>
              <a:t>You can use bullet points if they are useful (not all the time).</a:t>
            </a:r>
          </a:p>
          <a:p>
            <a:r>
              <a:rPr lang="en-NZ" sz="2000" dirty="0"/>
              <a:t>These slides give you more or less, the kind of sections and headings that you could use if that’s useful for you.</a:t>
            </a:r>
          </a:p>
        </p:txBody>
      </p:sp>
      <p:pic>
        <p:nvPicPr>
          <p:cNvPr id="5" name="Picture 4" descr="Worker using calculator">
            <a:extLst>
              <a:ext uri="{FF2B5EF4-FFF2-40B4-BE49-F238E27FC236}">
                <a16:creationId xmlns:a16="http://schemas.microsoft.com/office/drawing/2014/main" id="{A683027E-1425-F278-C532-182C1E1A6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r="1475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81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1344B1A0-55C5-A81F-02C3-A5BA14D49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9" r="1490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78CF7-1E08-B8C1-9C0D-B62EE4D2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175" y="407987"/>
            <a:ext cx="6338357" cy="1325563"/>
          </a:xfrm>
        </p:spPr>
        <p:txBody>
          <a:bodyPr>
            <a:normAutofit/>
          </a:bodyPr>
          <a:lstStyle/>
          <a:p>
            <a:r>
              <a:rPr lang="en-NZ" dirty="0"/>
              <a:t>Report: Analyse Political Party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29FAE-3D78-65C8-3C0C-4F3CE0E6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175" y="1868486"/>
            <a:ext cx="6734175" cy="4837113"/>
          </a:xfrm>
        </p:spPr>
        <p:txBody>
          <a:bodyPr>
            <a:normAutofit lnSpcReduction="10000"/>
          </a:bodyPr>
          <a:lstStyle/>
          <a:p>
            <a:r>
              <a:rPr lang="en-NZ" sz="2000" b="0" i="0" dirty="0">
                <a:effectLst/>
                <a:latin typeface="Helia Core"/>
              </a:rPr>
              <a:t>This report takes the form of a policy analysis. You will use a theory from the course to analyse the employment related policy of 2-3 New Zealand political parties.</a:t>
            </a:r>
          </a:p>
          <a:p>
            <a:r>
              <a:rPr lang="en-NZ" sz="2000" b="0" i="0" dirty="0">
                <a:effectLst/>
                <a:latin typeface="Helia Core"/>
              </a:rPr>
              <a:t>This assessment asks you to look at the ‘macro’ level of employment relations. For example, in assessment 2 you had a scenario that was based on a workplace issue. This time, the assessment gets you to focus on policy and the flow on effects that could have on employees and employers in general.</a:t>
            </a:r>
          </a:p>
          <a:p>
            <a:r>
              <a:rPr lang="en-NZ" sz="2000" b="0" i="0" dirty="0">
                <a:effectLst/>
                <a:latin typeface="Helia Core"/>
              </a:rPr>
              <a:t>It draws on the topics this semester that relate to the interests of the key stakeholders, particularly the role of government. You should use </a:t>
            </a:r>
            <a:r>
              <a:rPr lang="en-NZ" sz="2000" b="0" i="0" u="sng" dirty="0">
                <a:effectLst/>
                <a:latin typeface="Helia Core"/>
              </a:rPr>
              <a:t>one</a:t>
            </a:r>
            <a:r>
              <a:rPr lang="en-NZ" sz="2000" b="0" i="0" dirty="0">
                <a:effectLst/>
                <a:latin typeface="Helia Core"/>
              </a:rPr>
              <a:t> of these theories to analyse the political parties’ work/employment policy:</a:t>
            </a:r>
          </a:p>
          <a:p>
            <a:r>
              <a:rPr lang="en-NZ" sz="2000" b="0" i="0" dirty="0">
                <a:effectLst/>
                <a:latin typeface="Helia Core"/>
              </a:rPr>
              <a:t>Conflict Frames of Reference (Week 5)</a:t>
            </a:r>
          </a:p>
          <a:p>
            <a:r>
              <a:rPr lang="en-NZ" sz="2000" b="0" i="0" dirty="0">
                <a:effectLst/>
                <a:latin typeface="Helia Core"/>
              </a:rPr>
              <a:t>Doughnut Economics (Week 9)</a:t>
            </a:r>
          </a:p>
          <a:p>
            <a:r>
              <a:rPr lang="en-NZ" sz="2000" b="0" i="0" dirty="0">
                <a:effectLst/>
                <a:latin typeface="Helia Core"/>
              </a:rPr>
              <a:t>Decent Work (Week 10)</a:t>
            </a:r>
          </a:p>
          <a:p>
            <a:pPr marL="0" indent="0">
              <a:buNone/>
            </a:pPr>
            <a:endParaRPr lang="en-NZ" sz="1500" dirty="0"/>
          </a:p>
        </p:txBody>
      </p:sp>
    </p:spTree>
    <p:extLst>
      <p:ext uri="{BB962C8B-B14F-4D97-AF65-F5344CB8AC3E}">
        <p14:creationId xmlns:p14="http://schemas.microsoft.com/office/powerpoint/2010/main" val="311743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F5C9-0F06-65BD-00A4-80CA69C6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8EB87-3159-DD91-2756-A31D6CC59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Helia Core"/>
              </a:rPr>
              <a:t>This assessment is due in week 13 of the semester (after classes finish).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Helia Core"/>
              </a:rPr>
              <a:t>It is worth 45% of the course.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Helia Core"/>
              </a:rPr>
              <a:t>The word limit is 2,000 words (+/- 10%), excluding the reference list.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Helia Core"/>
              </a:rPr>
              <a:t>There are three parts to this assessment: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000000"/>
                </a:solidFill>
                <a:effectLst/>
                <a:latin typeface="Helia Core"/>
              </a:rPr>
              <a:t>Find and identify the work/employment related policy of 2-3 political parties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000000"/>
                </a:solidFill>
                <a:effectLst/>
                <a:latin typeface="Helia Core"/>
              </a:rPr>
              <a:t>Use one of the theories above to analyse and compare the parties’ policy.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000000"/>
                </a:solidFill>
                <a:effectLst/>
                <a:latin typeface="Helia Core"/>
              </a:rPr>
              <a:t>Explain the potential consequences of each parties’ policy for both employees and employers.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684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Many question marks on black background">
            <a:extLst>
              <a:ext uri="{FF2B5EF4-FFF2-40B4-BE49-F238E27FC236}">
                <a16:creationId xmlns:a16="http://schemas.microsoft.com/office/drawing/2014/main" id="{115FAB96-FF7B-855F-FAC1-9FC0C413C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77" r="2" b="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4099B-06F5-5467-E265-3E720ED4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NZ" sz="4000"/>
              <a:t>Tips: Which Parties?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300D727-A2A7-6161-F1E1-DDB79EBA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2619375"/>
            <a:ext cx="5590507" cy="3620703"/>
          </a:xfrm>
        </p:spPr>
        <p:txBody>
          <a:bodyPr anchor="ctr">
            <a:normAutofit/>
          </a:bodyPr>
          <a:lstStyle/>
          <a:p>
            <a:r>
              <a:rPr lang="en-NZ" sz="2000" dirty="0"/>
              <a:t>Any registered political party that you want.</a:t>
            </a:r>
          </a:p>
          <a:p>
            <a:r>
              <a:rPr lang="en-NZ" sz="2000" dirty="0"/>
              <a:t>We suggest just two parties (you could do 3 but that’s probably more work than you need right now).</a:t>
            </a:r>
          </a:p>
          <a:p>
            <a:r>
              <a:rPr lang="en-NZ" sz="2000" dirty="0"/>
              <a:t>If the party you want to look at has no work/employment related policy (or not much/no policy) then choose a different one that does.</a:t>
            </a:r>
          </a:p>
        </p:txBody>
      </p:sp>
    </p:spTree>
    <p:extLst>
      <p:ext uri="{BB962C8B-B14F-4D97-AF65-F5344CB8AC3E}">
        <p14:creationId xmlns:p14="http://schemas.microsoft.com/office/powerpoint/2010/main" val="315788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22CCF6E3-1683-8E48-C83E-D8306AD2C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42" r="-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250C3-9F3A-813C-76E8-0EE8B88E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NZ" sz="4000"/>
              <a:t>What kind of policy?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C660D-8D5E-F963-3138-BD017544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225" y="2447925"/>
            <a:ext cx="6076950" cy="4495800"/>
          </a:xfrm>
        </p:spPr>
        <p:txBody>
          <a:bodyPr anchor="ctr">
            <a:normAutofit/>
          </a:bodyPr>
          <a:lstStyle/>
          <a:p>
            <a:r>
              <a:rPr lang="en-NZ" sz="2000" dirty="0"/>
              <a:t>It has to be related to work and employment. </a:t>
            </a:r>
          </a:p>
          <a:p>
            <a:r>
              <a:rPr lang="en-NZ" sz="2000" dirty="0"/>
              <a:t>Some of this will depend on the theory you choose to use.</a:t>
            </a:r>
          </a:p>
          <a:p>
            <a:r>
              <a:rPr lang="en-NZ" sz="2000" dirty="0"/>
              <a:t>Some examples are:</a:t>
            </a:r>
          </a:p>
          <a:p>
            <a:pPr lvl="1"/>
            <a:r>
              <a:rPr lang="en-NZ" sz="2000" dirty="0"/>
              <a:t>Wages </a:t>
            </a:r>
          </a:p>
          <a:p>
            <a:pPr lvl="1"/>
            <a:r>
              <a:rPr lang="en-NZ" sz="2000" dirty="0"/>
              <a:t>Taxes (who is taxed, how much etc)</a:t>
            </a:r>
          </a:p>
          <a:p>
            <a:pPr lvl="1"/>
            <a:r>
              <a:rPr lang="en-NZ" sz="2000" dirty="0"/>
              <a:t>Collective bargaining/unions/fair pay agreements</a:t>
            </a:r>
          </a:p>
          <a:p>
            <a:pPr lvl="1"/>
            <a:r>
              <a:rPr lang="en-NZ" sz="2000" dirty="0"/>
              <a:t>Training and development (this could include University and Polytechnic education)</a:t>
            </a:r>
          </a:p>
          <a:p>
            <a:pPr lvl="1"/>
            <a:r>
              <a:rPr lang="en-NZ" sz="2000" dirty="0"/>
              <a:t>Policy to support people who can’t work</a:t>
            </a:r>
          </a:p>
          <a:p>
            <a:pPr lvl="1"/>
            <a:r>
              <a:rPr lang="en-NZ" sz="2000" dirty="0"/>
              <a:t>Environment related policy – some of this addresses employment and work as well</a:t>
            </a:r>
          </a:p>
        </p:txBody>
      </p:sp>
    </p:spTree>
    <p:extLst>
      <p:ext uri="{BB962C8B-B14F-4D97-AF65-F5344CB8AC3E}">
        <p14:creationId xmlns:p14="http://schemas.microsoft.com/office/powerpoint/2010/main" val="259767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76E51-0939-F909-43E4-BD105EE7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04" y="142876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NZ" sz="4000" dirty="0"/>
              <a:t>Which Theory?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3E306961-7F56-33A2-7380-8F4ECF634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46" r="7720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FD945-A5E3-1B67-D1EC-A432BE055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1933575"/>
            <a:ext cx="4619625" cy="4781549"/>
          </a:xfrm>
        </p:spPr>
        <p:txBody>
          <a:bodyPr anchor="ctr">
            <a:normAutofit/>
          </a:bodyPr>
          <a:lstStyle/>
          <a:p>
            <a:r>
              <a:rPr lang="en-NZ" sz="2400" dirty="0"/>
              <a:t>You only need to choose </a:t>
            </a:r>
            <a:r>
              <a:rPr lang="en-NZ" sz="2400" u="sng" dirty="0"/>
              <a:t>one</a:t>
            </a:r>
            <a:r>
              <a:rPr lang="en-NZ" sz="2400" dirty="0"/>
              <a:t>. You can choose from:</a:t>
            </a:r>
          </a:p>
          <a:p>
            <a:pPr lvl="1"/>
            <a:r>
              <a:rPr lang="en-NZ" dirty="0"/>
              <a:t>Conflict frames of reference</a:t>
            </a:r>
          </a:p>
          <a:p>
            <a:pPr lvl="1"/>
            <a:r>
              <a:rPr lang="en-NZ" dirty="0"/>
              <a:t>Doughnut Economics</a:t>
            </a:r>
          </a:p>
          <a:p>
            <a:pPr lvl="1"/>
            <a:r>
              <a:rPr lang="en-NZ" dirty="0"/>
              <a:t>Decent Work</a:t>
            </a:r>
          </a:p>
          <a:p>
            <a:r>
              <a:rPr lang="en-NZ" sz="2400" dirty="0"/>
              <a:t>Choose the one that you understand and are interested in.</a:t>
            </a:r>
          </a:p>
          <a:p>
            <a:r>
              <a:rPr lang="en-NZ" sz="2400" dirty="0"/>
              <a:t>You need to be able to describe it and use it to explain the two political parties’ policy.</a:t>
            </a:r>
          </a:p>
          <a:p>
            <a:pPr lvl="1"/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3607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5460C-D202-3DA3-AED5-1FFD8516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NZ">
                <a:solidFill>
                  <a:srgbClr val="FFFFFF"/>
                </a:solidFill>
              </a:rPr>
              <a:t>How much Policy?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C163E-F8F1-4CEC-A7F6-27A5CBCA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NZ" sz="2600"/>
              <a:t>This is up to you. You might choose to focus on 2 or 3 issues and compare across both parties. For example, their approach to wages, pay gaps and taxes.</a:t>
            </a:r>
          </a:p>
          <a:p>
            <a:r>
              <a:rPr lang="en-NZ" sz="2600"/>
              <a:t>You might choose to look more broadly and work and employment.</a:t>
            </a:r>
          </a:p>
          <a:p>
            <a:r>
              <a:rPr lang="en-NZ" sz="2600"/>
              <a:t>We suggest that you create a table that lists all the work and employment related policy for each party you are looking at. You can then choose some of that and explain why.</a:t>
            </a:r>
          </a:p>
          <a:p>
            <a:r>
              <a:rPr lang="en-NZ" sz="2600"/>
              <a:t>It’s probably easier to do the assessment if you are looking at similar types of policy topics for both parties (even if they have totally different perspectives).</a:t>
            </a:r>
          </a:p>
        </p:txBody>
      </p:sp>
    </p:spTree>
    <p:extLst>
      <p:ext uri="{BB962C8B-B14F-4D97-AF65-F5344CB8AC3E}">
        <p14:creationId xmlns:p14="http://schemas.microsoft.com/office/powerpoint/2010/main" val="126325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15C8C-F2CD-E6FB-9C84-3ACFB03D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345" y="14408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NZ" sz="4000" dirty="0"/>
              <a:t>Apply the theory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ECBC8532-4991-763D-9008-A74A3D36F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1A8DB-98DD-FF96-7840-9B131AD0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Autofit/>
          </a:bodyPr>
          <a:lstStyle/>
          <a:p>
            <a:r>
              <a:rPr lang="en-NZ" sz="1800" dirty="0"/>
              <a:t>You’ll need to explain the theory that you are using. This is a good place to look up other articles or book chapters to help you have some detail on the key points of your chosen theory.</a:t>
            </a:r>
          </a:p>
          <a:p>
            <a:r>
              <a:rPr lang="en-NZ" sz="1800" dirty="0"/>
              <a:t>Once you have read and summarised a party’s employment/work related policy, explain how it is similar or different to the theory.</a:t>
            </a:r>
          </a:p>
          <a:p>
            <a:r>
              <a:rPr lang="en-NZ" sz="1800" dirty="0"/>
              <a:t>Why do you think those things are different/similar?</a:t>
            </a:r>
          </a:p>
          <a:p>
            <a:r>
              <a:rPr lang="en-NZ" sz="1800" dirty="0"/>
              <a:t>What does that mean for the party? E.g. is it really focused on environment and work; is it more focused on Business profit and needs, the free market or on an inclusive society.*</a:t>
            </a:r>
          </a:p>
          <a:p>
            <a:pPr marL="0" indent="0">
              <a:buNone/>
            </a:pPr>
            <a:r>
              <a:rPr lang="en-NZ" sz="1800" dirty="0"/>
              <a:t>* This will vary according to the theory that you use. </a:t>
            </a:r>
          </a:p>
        </p:txBody>
      </p:sp>
    </p:spTree>
    <p:extLst>
      <p:ext uri="{BB962C8B-B14F-4D97-AF65-F5344CB8AC3E}">
        <p14:creationId xmlns:p14="http://schemas.microsoft.com/office/powerpoint/2010/main" val="167840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4D51-5229-C943-AD6F-6F230009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en-NZ" sz="3200" b="1" dirty="0"/>
              <a:t>Compare and Contrast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4CE48F-7BE1-2186-47E8-EDA17FFC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219307" cy="3447832"/>
          </a:xfrm>
        </p:spPr>
        <p:txBody>
          <a:bodyPr anchor="t">
            <a:normAutofit/>
          </a:bodyPr>
          <a:lstStyle/>
          <a:p>
            <a:r>
              <a:rPr lang="en-NZ" sz="2000" dirty="0"/>
              <a:t>What are the differences between the two parties?</a:t>
            </a:r>
          </a:p>
          <a:p>
            <a:r>
              <a:rPr lang="en-NZ" sz="2000" dirty="0"/>
              <a:t>What are the similarities?</a:t>
            </a:r>
          </a:p>
          <a:p>
            <a:r>
              <a:rPr lang="en-NZ" sz="2000" dirty="0"/>
              <a:t>Why are they different?</a:t>
            </a:r>
          </a:p>
          <a:p>
            <a:r>
              <a:rPr lang="en-NZ" sz="2000" dirty="0"/>
              <a:t>How does the theory help explain the differences/similarities between the parties?</a:t>
            </a:r>
          </a:p>
        </p:txBody>
      </p:sp>
      <p:pic>
        <p:nvPicPr>
          <p:cNvPr id="7" name="Picture 4" descr="Red toy person in front of two lines of white figures">
            <a:extLst>
              <a:ext uri="{FF2B5EF4-FFF2-40B4-BE49-F238E27FC236}">
                <a16:creationId xmlns:a16="http://schemas.microsoft.com/office/drawing/2014/main" id="{502FC3E2-4899-9892-233D-13865B281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9" r="20011" b="-1"/>
          <a:stretch/>
        </p:blipFill>
        <p:spPr>
          <a:xfrm>
            <a:off x="7015163" y="877413"/>
            <a:ext cx="4300543" cy="50430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42598CC-934A-7BCD-C691-B2FE74C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15162" y="5858828"/>
            <a:ext cx="4300544" cy="123363"/>
            <a:chOff x="7015162" y="5858828"/>
            <a:chExt cx="4300544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CD0983-348C-E24F-6839-EA2014B9D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174876-930F-4902-5A02-274205566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80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887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Helia Core</vt:lpstr>
      <vt:lpstr>Office Theme</vt:lpstr>
      <vt:lpstr>Assessment 3 Tips</vt:lpstr>
      <vt:lpstr>Report: Analyse Political Party Policy</vt:lpstr>
      <vt:lpstr>PowerPoint Presentation</vt:lpstr>
      <vt:lpstr>Tips: Which Parties?</vt:lpstr>
      <vt:lpstr>What kind of policy?</vt:lpstr>
      <vt:lpstr>Which Theory?</vt:lpstr>
      <vt:lpstr>How much Policy?</vt:lpstr>
      <vt:lpstr>Apply the theory</vt:lpstr>
      <vt:lpstr>Compare and Contrast</vt:lpstr>
      <vt:lpstr>What will happen if that party can change laws?</vt:lpstr>
      <vt:lpstr>Assessment Structure</vt:lpstr>
    </vt:vector>
  </TitlesOfParts>
  <Company>Auckland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3 Tips</dc:title>
  <dc:creator>Katherine Ravenswood</dc:creator>
  <cp:lastModifiedBy>Katherine Ravenswood</cp:lastModifiedBy>
  <cp:revision>1</cp:revision>
  <dcterms:created xsi:type="dcterms:W3CDTF">2023-09-20T02:58:53Z</dcterms:created>
  <dcterms:modified xsi:type="dcterms:W3CDTF">2023-09-20T03:42:17Z</dcterms:modified>
</cp:coreProperties>
</file>